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58" r:id="rId4"/>
    <p:sldId id="260" r:id="rId5"/>
    <p:sldId id="259" r:id="rId6"/>
    <p:sldId id="261" r:id="rId7"/>
    <p:sldId id="262" r:id="rId8"/>
    <p:sldId id="263" r:id="rId9"/>
    <p:sldId id="264" r:id="rId10"/>
    <p:sldId id="281" r:id="rId11"/>
    <p:sldId id="272" r:id="rId12"/>
    <p:sldId id="273" r:id="rId13"/>
    <p:sldId id="274" r:id="rId14"/>
    <p:sldId id="275" r:id="rId15"/>
    <p:sldId id="276" r:id="rId16"/>
    <p:sldId id="277" r:id="rId17"/>
    <p:sldId id="280" r:id="rId18"/>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0"/>
  </p:normalViewPr>
  <p:slideViewPr>
    <p:cSldViewPr snapToGrid="0" snapToObjects="1">
      <p:cViewPr>
        <p:scale>
          <a:sx n="82" d="100"/>
          <a:sy n="82" d="100"/>
        </p:scale>
        <p:origin x="720"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an Jack" userId="8347ee99b4446071" providerId="LiveId" clId="{57EAC480-7119-471A-8A61-413950AD4F3C}"/>
    <pc:docChg chg="undo custSel addSld delSld modSld modNotesMaster">
      <pc:chgData name="Stan Jack" userId="8347ee99b4446071" providerId="LiveId" clId="{57EAC480-7119-471A-8A61-413950AD4F3C}" dt="2026-09-07T21:13:31.354" v="219" actId="26606"/>
      <pc:docMkLst>
        <pc:docMk/>
      </pc:docMkLst>
      <pc:sldChg chg="addSp delSp modSp mod">
        <pc:chgData name="Stan Jack" userId="8347ee99b4446071" providerId="LiveId" clId="{57EAC480-7119-471A-8A61-413950AD4F3C}" dt="2026-09-07T21:00:25.359" v="89" actId="20577"/>
        <pc:sldMkLst>
          <pc:docMk/>
          <pc:sldMk cId="0" sldId="260"/>
        </pc:sldMkLst>
        <pc:spChg chg="add del mod">
          <ac:chgData name="Stan Jack" userId="8347ee99b4446071" providerId="LiveId" clId="{57EAC480-7119-471A-8A61-413950AD4F3C}" dt="2026-09-07T21:00:25.359" v="89" actId="20577"/>
          <ac:spMkLst>
            <pc:docMk/>
            <pc:sldMk cId="0" sldId="260"/>
            <ac:spMk id="4" creationId="{00000000-0000-0000-0000-000000000000}"/>
          </ac:spMkLst>
        </pc:spChg>
      </pc:sldChg>
      <pc:sldChg chg="modSp mod">
        <pc:chgData name="Stan Jack" userId="8347ee99b4446071" providerId="LiveId" clId="{57EAC480-7119-471A-8A61-413950AD4F3C}" dt="2026-09-07T21:09:54.754" v="203" actId="1035"/>
        <pc:sldMkLst>
          <pc:docMk/>
          <pc:sldMk cId="0" sldId="261"/>
        </pc:sldMkLst>
        <pc:spChg chg="mod">
          <ac:chgData name="Stan Jack" userId="8347ee99b4446071" providerId="LiveId" clId="{57EAC480-7119-471A-8A61-413950AD4F3C}" dt="2026-09-07T21:09:54.754" v="203" actId="1035"/>
          <ac:spMkLst>
            <pc:docMk/>
            <pc:sldMk cId="0" sldId="261"/>
            <ac:spMk id="7" creationId="{00000000-0000-0000-0000-000000000000}"/>
          </ac:spMkLst>
        </pc:spChg>
        <pc:spChg chg="mod">
          <ac:chgData name="Stan Jack" userId="8347ee99b4446071" providerId="LiveId" clId="{57EAC480-7119-471A-8A61-413950AD4F3C}" dt="2026-09-07T21:09:54.754" v="203" actId="1035"/>
          <ac:spMkLst>
            <pc:docMk/>
            <pc:sldMk cId="0" sldId="261"/>
            <ac:spMk id="8" creationId="{00000000-0000-0000-0000-000000000000}"/>
          </ac:spMkLst>
        </pc:spChg>
      </pc:sldChg>
      <pc:sldChg chg="addSp delSp modSp mod">
        <pc:chgData name="Stan Jack" userId="8347ee99b4446071" providerId="LiveId" clId="{57EAC480-7119-471A-8A61-413950AD4F3C}" dt="2026-09-07T21:05:17.340" v="97" actId="1038"/>
        <pc:sldMkLst>
          <pc:docMk/>
          <pc:sldMk cId="0" sldId="263"/>
        </pc:sldMkLst>
        <pc:spChg chg="add del">
          <ac:chgData name="Stan Jack" userId="8347ee99b4446071" providerId="LiveId" clId="{57EAC480-7119-471A-8A61-413950AD4F3C}" dt="2026-09-07T21:03:53.388" v="95" actId="26606"/>
          <ac:spMkLst>
            <pc:docMk/>
            <pc:sldMk cId="0" sldId="263"/>
            <ac:spMk id="4" creationId="{00000000-0000-0000-0000-000000000000}"/>
          </ac:spMkLst>
        </pc:spChg>
        <pc:spChg chg="mod">
          <ac:chgData name="Stan Jack" userId="8347ee99b4446071" providerId="LiveId" clId="{57EAC480-7119-471A-8A61-413950AD4F3C}" dt="2026-09-07T21:05:17.340" v="97" actId="1038"/>
          <ac:spMkLst>
            <pc:docMk/>
            <pc:sldMk cId="0" sldId="263"/>
            <ac:spMk id="9" creationId="{00000000-0000-0000-0000-000000000000}"/>
          </ac:spMkLst>
        </pc:spChg>
      </pc:sldChg>
      <pc:sldChg chg="addSp delSp modSp mod">
        <pc:chgData name="Stan Jack" userId="8347ee99b4446071" providerId="LiveId" clId="{57EAC480-7119-471A-8A61-413950AD4F3C}" dt="2026-09-07T21:13:31.354" v="219" actId="26606"/>
        <pc:sldMkLst>
          <pc:docMk/>
          <pc:sldMk cId="0" sldId="264"/>
        </pc:sldMkLst>
        <pc:spChg chg="mod">
          <ac:chgData name="Stan Jack" userId="8347ee99b4446071" providerId="LiveId" clId="{57EAC480-7119-471A-8A61-413950AD4F3C}" dt="2026-09-07T21:09:33.161" v="174" actId="1035"/>
          <ac:spMkLst>
            <pc:docMk/>
            <pc:sldMk cId="0" sldId="264"/>
            <ac:spMk id="7" creationId="{00000000-0000-0000-0000-000000000000}"/>
          </ac:spMkLst>
        </pc:spChg>
        <pc:spChg chg="mod">
          <ac:chgData name="Stan Jack" userId="8347ee99b4446071" providerId="LiveId" clId="{57EAC480-7119-471A-8A61-413950AD4F3C}" dt="2026-09-07T21:09:33.161" v="174" actId="1035"/>
          <ac:spMkLst>
            <pc:docMk/>
            <pc:sldMk cId="0" sldId="264"/>
            <ac:spMk id="8" creationId="{00000000-0000-0000-0000-000000000000}"/>
          </ac:spMkLst>
        </pc:spChg>
        <pc:spChg chg="add mod">
          <ac:chgData name="Stan Jack" userId="8347ee99b4446071" providerId="LiveId" clId="{57EAC480-7119-471A-8A61-413950AD4F3C}" dt="2026-09-07T21:13:31.354" v="219" actId="26606"/>
          <ac:spMkLst>
            <pc:docMk/>
            <pc:sldMk cId="0" sldId="264"/>
            <ac:spMk id="9" creationId="{AAE799CD-301F-DF7A-C182-591703B4F807}"/>
          </ac:spMkLst>
        </pc:spChg>
        <pc:spChg chg="del">
          <ac:chgData name="Stan Jack" userId="8347ee99b4446071" providerId="LiveId" clId="{57EAC480-7119-471A-8A61-413950AD4F3C}" dt="2026-09-07T21:08:07.488" v="99" actId="26606"/>
          <ac:spMkLst>
            <pc:docMk/>
            <pc:sldMk cId="0" sldId="264"/>
            <ac:spMk id="40" creationId="{00000000-0000-0000-0000-000000000000}"/>
          </ac:spMkLst>
        </pc:spChg>
        <pc:spChg chg="del">
          <ac:chgData name="Stan Jack" userId="8347ee99b4446071" providerId="LiveId" clId="{57EAC480-7119-471A-8A61-413950AD4F3C}" dt="2026-09-07T21:08:07.488" v="99" actId="26606"/>
          <ac:spMkLst>
            <pc:docMk/>
            <pc:sldMk cId="0" sldId="264"/>
            <ac:spMk id="41" creationId="{00000000-0000-0000-0000-000000000000}"/>
          </ac:spMkLst>
        </pc:spChg>
      </pc:sldChg>
      <pc:sldChg chg="del">
        <pc:chgData name="Stan Jack" userId="8347ee99b4446071" providerId="LiveId" clId="{57EAC480-7119-471A-8A61-413950AD4F3C}" dt="2026-09-07T21:10:23.937" v="204" actId="2696"/>
        <pc:sldMkLst>
          <pc:docMk/>
          <pc:sldMk cId="0" sldId="266"/>
        </pc:sldMkLst>
      </pc:sldChg>
      <pc:sldChg chg="delSp modSp mod">
        <pc:chgData name="Stan Jack" userId="8347ee99b4446071" providerId="LiveId" clId="{57EAC480-7119-471A-8A61-413950AD4F3C}" dt="2026-09-07T21:10:32.078" v="217" actId="1035"/>
        <pc:sldMkLst>
          <pc:docMk/>
          <pc:sldMk cId="0" sldId="272"/>
        </pc:sldMkLst>
        <pc:spChg chg="del">
          <ac:chgData name="Stan Jack" userId="8347ee99b4446071" providerId="LiveId" clId="{57EAC480-7119-471A-8A61-413950AD4F3C}" dt="2026-09-07T20:58:13.926" v="1" actId="26606"/>
          <ac:spMkLst>
            <pc:docMk/>
            <pc:sldMk cId="0" sldId="272"/>
            <ac:spMk id="3" creationId="{00000000-0000-0000-0000-000000000000}"/>
          </ac:spMkLst>
        </pc:spChg>
        <pc:spChg chg="mod">
          <ac:chgData name="Stan Jack" userId="8347ee99b4446071" providerId="LiveId" clId="{57EAC480-7119-471A-8A61-413950AD4F3C}" dt="2026-09-07T21:10:32.078" v="217" actId="1035"/>
          <ac:spMkLst>
            <pc:docMk/>
            <pc:sldMk cId="0" sldId="272"/>
            <ac:spMk id="7" creationId="{00000000-0000-0000-0000-000000000000}"/>
          </ac:spMkLst>
        </pc:spChg>
        <pc:spChg chg="mod">
          <ac:chgData name="Stan Jack" userId="8347ee99b4446071" providerId="LiveId" clId="{57EAC480-7119-471A-8A61-413950AD4F3C}" dt="2026-09-07T21:10:32.078" v="217" actId="1035"/>
          <ac:spMkLst>
            <pc:docMk/>
            <pc:sldMk cId="0" sldId="272"/>
            <ac:spMk id="8" creationId="{00000000-0000-0000-0000-000000000000}"/>
          </ac:spMkLst>
        </pc:spChg>
      </pc:sldChg>
      <pc:sldChg chg="delSp mod">
        <pc:chgData name="Stan Jack" userId="8347ee99b4446071" providerId="LiveId" clId="{57EAC480-7119-471A-8A61-413950AD4F3C}" dt="2026-09-07T20:58:13.926" v="1" actId="26606"/>
        <pc:sldMkLst>
          <pc:docMk/>
          <pc:sldMk cId="0" sldId="273"/>
        </pc:sldMkLst>
        <pc:spChg chg="del">
          <ac:chgData name="Stan Jack" userId="8347ee99b4446071" providerId="LiveId" clId="{57EAC480-7119-471A-8A61-413950AD4F3C}" dt="2026-09-07T20:58:13.926" v="1" actId="26606"/>
          <ac:spMkLst>
            <pc:docMk/>
            <pc:sldMk cId="0" sldId="273"/>
            <ac:spMk id="3" creationId="{00000000-0000-0000-0000-000000000000}"/>
          </ac:spMkLst>
        </pc:spChg>
      </pc:sldChg>
      <pc:sldChg chg="delSp mod">
        <pc:chgData name="Stan Jack" userId="8347ee99b4446071" providerId="LiveId" clId="{57EAC480-7119-471A-8A61-413950AD4F3C}" dt="2026-09-07T20:58:13.926" v="1" actId="26606"/>
        <pc:sldMkLst>
          <pc:docMk/>
          <pc:sldMk cId="0" sldId="274"/>
        </pc:sldMkLst>
        <pc:spChg chg="del">
          <ac:chgData name="Stan Jack" userId="8347ee99b4446071" providerId="LiveId" clId="{57EAC480-7119-471A-8A61-413950AD4F3C}" dt="2026-09-07T20:58:13.926" v="1" actId="26606"/>
          <ac:spMkLst>
            <pc:docMk/>
            <pc:sldMk cId="0" sldId="274"/>
            <ac:spMk id="3" creationId="{00000000-0000-0000-0000-000000000000}"/>
          </ac:spMkLst>
        </pc:spChg>
      </pc:sldChg>
      <pc:sldChg chg="delSp mod">
        <pc:chgData name="Stan Jack" userId="8347ee99b4446071" providerId="LiveId" clId="{57EAC480-7119-471A-8A61-413950AD4F3C}" dt="2026-09-07T20:58:13.926" v="1" actId="26606"/>
        <pc:sldMkLst>
          <pc:docMk/>
          <pc:sldMk cId="0" sldId="275"/>
        </pc:sldMkLst>
        <pc:spChg chg="del">
          <ac:chgData name="Stan Jack" userId="8347ee99b4446071" providerId="LiveId" clId="{57EAC480-7119-471A-8A61-413950AD4F3C}" dt="2026-09-07T20:58:13.926" v="1" actId="26606"/>
          <ac:spMkLst>
            <pc:docMk/>
            <pc:sldMk cId="0" sldId="275"/>
            <ac:spMk id="3" creationId="{00000000-0000-0000-0000-000000000000}"/>
          </ac:spMkLst>
        </pc:spChg>
      </pc:sldChg>
      <pc:sldChg chg="delSp mod">
        <pc:chgData name="Stan Jack" userId="8347ee99b4446071" providerId="LiveId" clId="{57EAC480-7119-471A-8A61-413950AD4F3C}" dt="2026-09-07T20:58:13.926" v="1" actId="26606"/>
        <pc:sldMkLst>
          <pc:docMk/>
          <pc:sldMk cId="0" sldId="276"/>
        </pc:sldMkLst>
        <pc:spChg chg="del">
          <ac:chgData name="Stan Jack" userId="8347ee99b4446071" providerId="LiveId" clId="{57EAC480-7119-471A-8A61-413950AD4F3C}" dt="2026-09-07T20:58:13.926" v="1" actId="26606"/>
          <ac:spMkLst>
            <pc:docMk/>
            <pc:sldMk cId="0" sldId="276"/>
            <ac:spMk id="3" creationId="{00000000-0000-0000-0000-000000000000}"/>
          </ac:spMkLst>
        </pc:spChg>
      </pc:sldChg>
      <pc:sldChg chg="delSp mod">
        <pc:chgData name="Stan Jack" userId="8347ee99b4446071" providerId="LiveId" clId="{57EAC480-7119-471A-8A61-413950AD4F3C}" dt="2026-09-07T20:58:13.926" v="1" actId="26606"/>
        <pc:sldMkLst>
          <pc:docMk/>
          <pc:sldMk cId="0" sldId="277"/>
        </pc:sldMkLst>
        <pc:spChg chg="del">
          <ac:chgData name="Stan Jack" userId="8347ee99b4446071" providerId="LiveId" clId="{57EAC480-7119-471A-8A61-413950AD4F3C}" dt="2026-09-07T20:58:13.926" v="1" actId="26606"/>
          <ac:spMkLst>
            <pc:docMk/>
            <pc:sldMk cId="0" sldId="277"/>
            <ac:spMk id="3" creationId="{00000000-0000-0000-0000-000000000000}"/>
          </ac:spMkLst>
        </pc:spChg>
      </pc:sldChg>
      <pc:sldChg chg="delSp mod">
        <pc:chgData name="Stan Jack" userId="8347ee99b4446071" providerId="LiveId" clId="{57EAC480-7119-471A-8A61-413950AD4F3C}" dt="2026-09-07T20:58:13.926" v="1" actId="26606"/>
        <pc:sldMkLst>
          <pc:docMk/>
          <pc:sldMk cId="0" sldId="280"/>
        </pc:sldMkLst>
        <pc:spChg chg="del">
          <ac:chgData name="Stan Jack" userId="8347ee99b4446071" providerId="LiveId" clId="{57EAC480-7119-471A-8A61-413950AD4F3C}" dt="2026-09-07T20:58:13.926" v="1" actId="26606"/>
          <ac:spMkLst>
            <pc:docMk/>
            <pc:sldMk cId="0" sldId="280"/>
            <ac:spMk id="3" creationId="{00000000-0000-0000-0000-000000000000}"/>
          </ac:spMkLst>
        </pc:spChg>
      </pc:sldChg>
      <pc:sldChg chg="modSp add mod">
        <pc:chgData name="Stan Jack" userId="8347ee99b4446071" providerId="LiveId" clId="{57EAC480-7119-471A-8A61-413950AD4F3C}" dt="2026-09-07T21:13:31.354" v="219" actId="26606"/>
        <pc:sldMkLst>
          <pc:docMk/>
          <pc:sldMk cId="0" sldId="281"/>
        </pc:sldMkLst>
        <pc:spChg chg="mod">
          <ac:chgData name="Stan Jack" userId="8347ee99b4446071" providerId="LiveId" clId="{57EAC480-7119-471A-8A61-413950AD4F3C}" dt="2026-09-07T21:13:31.354" v="219" actId="26606"/>
          <ac:spMkLst>
            <pc:docMk/>
            <pc:sldMk cId="0" sldId="281"/>
            <ac:spMk id="9" creationId="{AAE799CD-301F-DF7A-C182-591703B4F80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8252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3" name="Text 1"/>
          <p:cNvSpPr/>
          <p:nvPr/>
        </p:nvSpPr>
        <p:spPr>
          <a:xfrm>
            <a:off x="941832" y="420624"/>
            <a:ext cx="10972800" cy="237744"/>
          </a:xfrm>
          <a:prstGeom prst="rect">
            <a:avLst/>
          </a:prstGeom>
          <a:noFill/>
          <a:ln/>
        </p:spPr>
        <p:txBody>
          <a:bodyPr wrap="square" lIns="0" tIns="0" rIns="0" bIns="0" rtlCol="0" anchor="ctr"/>
          <a:lstStyle/>
          <a:p>
            <a:pPr marL="0" indent="0">
              <a:buNone/>
            </a:pPr>
            <a:r>
              <a:rPr lang="en-US" sz="1200" kern="0" spc="160" dirty="0">
                <a:solidFill>
                  <a:srgbClr val="7A7A7A"/>
                </a:solidFill>
                <a:latin typeface="Calibri" pitchFamily="34" charset="0"/>
                <a:ea typeface="Calibri" pitchFamily="34" charset="-122"/>
                <a:cs typeface="Calibri" pitchFamily="34" charset="-120"/>
              </a:rPr>
              <a:t>GOSPEL OF JOHN</a:t>
            </a:r>
            <a:endParaRPr lang="en-US" sz="1200" dirty="0"/>
          </a:p>
        </p:txBody>
      </p:sp>
      <p:sp>
        <p:nvSpPr>
          <p:cNvPr id="4" name="Text 2"/>
          <p:cNvSpPr/>
          <p:nvPr/>
        </p:nvSpPr>
        <p:spPr>
          <a:xfrm>
            <a:off x="685800" y="2011680"/>
            <a:ext cx="10789920" cy="365760"/>
          </a:xfrm>
          <a:prstGeom prst="rect">
            <a:avLst/>
          </a:prstGeom>
          <a:noFill/>
          <a:ln/>
        </p:spPr>
        <p:txBody>
          <a:bodyPr wrap="square" lIns="0" tIns="0" rIns="0" bIns="0" rtlCol="0" anchor="ctr"/>
          <a:lstStyle/>
          <a:p>
            <a:pPr marL="0" indent="0" algn="ctr">
              <a:buNone/>
            </a:pPr>
            <a:r>
              <a:rPr lang="en-US" sz="1800" dirty="0">
                <a:solidFill>
                  <a:srgbClr val="7B2D26"/>
                </a:solidFill>
                <a:latin typeface="Calibri" pitchFamily="34" charset="0"/>
                <a:ea typeface="Calibri" pitchFamily="34" charset="-122"/>
                <a:cs typeface="Calibri" pitchFamily="34" charset="-120"/>
              </a:rPr>
              <a:t>John 1:19–37</a:t>
            </a:r>
            <a:endParaRPr lang="en-US" sz="1800" dirty="0"/>
          </a:p>
        </p:txBody>
      </p:sp>
      <p:sp>
        <p:nvSpPr>
          <p:cNvPr id="5" name="Text 3"/>
          <p:cNvSpPr/>
          <p:nvPr/>
        </p:nvSpPr>
        <p:spPr>
          <a:xfrm>
            <a:off x="685800" y="2423160"/>
            <a:ext cx="10789920" cy="594360"/>
          </a:xfrm>
          <a:prstGeom prst="rect">
            <a:avLst/>
          </a:prstGeom>
          <a:noFill/>
          <a:ln/>
        </p:spPr>
        <p:txBody>
          <a:bodyPr wrap="square" lIns="0" tIns="0" rIns="0" bIns="0" rtlCol="0" anchor="ctr"/>
          <a:lstStyle/>
          <a:p>
            <a:pPr marL="0" indent="0" algn="ctr">
              <a:buNone/>
            </a:pPr>
            <a:r>
              <a:rPr lang="en-US" sz="2800" dirty="0">
                <a:solidFill>
                  <a:srgbClr val="1A1A1A"/>
                </a:solidFill>
                <a:latin typeface="Georgia" pitchFamily="34" charset="0"/>
                <a:ea typeface="Georgia" pitchFamily="34" charset="-122"/>
                <a:cs typeface="Georgia" pitchFamily="34" charset="-120"/>
              </a:rPr>
              <a:t>The First Testimony Concerning Jesus</a:t>
            </a:r>
            <a:endParaRPr lang="en-US" sz="2800" dirty="0"/>
          </a:p>
        </p:txBody>
      </p:sp>
      <p:sp>
        <p:nvSpPr>
          <p:cNvPr id="6" name="Text 4"/>
          <p:cNvSpPr/>
          <p:nvPr/>
        </p:nvSpPr>
        <p:spPr>
          <a:xfrm>
            <a:off x="685800" y="3108960"/>
            <a:ext cx="10789920" cy="365760"/>
          </a:xfrm>
          <a:prstGeom prst="rect">
            <a:avLst/>
          </a:prstGeom>
          <a:noFill/>
          <a:ln/>
        </p:spPr>
        <p:txBody>
          <a:bodyPr wrap="square" lIns="0" tIns="0" rIns="0" bIns="0" rtlCol="0" anchor="ctr"/>
          <a:lstStyle/>
          <a:p>
            <a:pPr algn="ctr"/>
            <a:r>
              <a:rPr lang="en-US" sz="1800" dirty="0">
                <a:solidFill>
                  <a:srgbClr val="7A7A7A"/>
                </a:solidFill>
                <a:latin typeface="Calibri" pitchFamily="34" charset="0"/>
                <a:ea typeface="Calibri" pitchFamily="34" charset="-122"/>
                <a:cs typeface="Calibri" pitchFamily="34" charset="-120"/>
              </a:rPr>
              <a:t>He </a:t>
            </a:r>
            <a:r>
              <a:rPr lang="en-US" dirty="0">
                <a:solidFill>
                  <a:srgbClr val="7A7A7A"/>
                </a:solidFill>
                <a:latin typeface="Calibri" pitchFamily="34" charset="0"/>
                <a:ea typeface="Calibri" pitchFamily="34" charset="-122"/>
                <a:cs typeface="Calibri" pitchFamily="34" charset="-120"/>
              </a:rPr>
              <a:t>is here  ·  Look at Him  ·  Follow Him</a:t>
            </a:r>
            <a:endParaRPr lang="en-US" sz="1800" dirty="0"/>
          </a:p>
        </p:txBody>
      </p:sp>
      <p:sp>
        <p:nvSpPr>
          <p:cNvPr id="9" name="Text 2">
            <a:extLst>
              <a:ext uri="{FF2B5EF4-FFF2-40B4-BE49-F238E27FC236}">
                <a16:creationId xmlns:a16="http://schemas.microsoft.com/office/drawing/2014/main" id="{56034819-B828-CAA9-A539-8445D166F276}"/>
              </a:ext>
            </a:extLst>
          </p:cNvPr>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Core content based on John MacArthur’s Exposition of John</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3" name="Text 1"/>
          <p:cNvSpPr/>
          <p:nvPr/>
        </p:nvSpPr>
        <p:spPr>
          <a:xfrm>
            <a:off x="11201400" y="6473952"/>
            <a:ext cx="502920" cy="237744"/>
          </a:xfrm>
          <a:prstGeom prst="rect">
            <a:avLst/>
          </a:prstGeom>
          <a:noFill/>
          <a:ln/>
        </p:spPr>
        <p:txBody>
          <a:bodyPr wrap="square" lIns="0" tIns="0" rIns="0" bIns="0" rtlCol="0" anchor="ctr"/>
          <a:lstStyle/>
          <a:p>
            <a:pPr marL="0" indent="0" algn="r">
              <a:buNone/>
            </a:pPr>
            <a:endParaRPr lang="en-US" sz="1100"/>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endParaRPr lang="en-US" sz="1100"/>
          </a:p>
        </p:txBody>
      </p:sp>
      <p:sp>
        <p:nvSpPr>
          <p:cNvPr id="5" name="Text 3"/>
          <p:cNvSpPr/>
          <p:nvPr/>
        </p:nvSpPr>
        <p:spPr>
          <a:xfrm>
            <a:off x="941832" y="420624"/>
            <a:ext cx="10515600" cy="237744"/>
          </a:xfrm>
          <a:prstGeom prst="rect">
            <a:avLst/>
          </a:prstGeom>
          <a:noFill/>
          <a:ln/>
        </p:spPr>
        <p:txBody>
          <a:bodyPr wrap="square" lIns="0" tIns="0" rIns="0" bIns="0" rtlCol="0" anchor="ctr"/>
          <a:lstStyle/>
          <a:p>
            <a:pPr marL="0" indent="0">
              <a:buNone/>
            </a:pPr>
            <a:r>
              <a:rPr lang="en-US" sz="1100" kern="0" spc="200">
                <a:solidFill>
                  <a:srgbClr val="7A7A7A"/>
                </a:solidFill>
                <a:latin typeface="Calibri" pitchFamily="34" charset="0"/>
                <a:ea typeface="Calibri" pitchFamily="34" charset="-122"/>
                <a:cs typeface="Calibri" pitchFamily="34" charset="-120"/>
              </a:rPr>
              <a:t>DAY ONE</a:t>
            </a:r>
            <a:endParaRPr lang="en-US" sz="1100"/>
          </a:p>
        </p:txBody>
      </p:sp>
      <p:sp>
        <p:nvSpPr>
          <p:cNvPr id="30" name="Text 4"/>
          <p:cNvSpPr/>
          <p:nvPr/>
        </p:nvSpPr>
        <p:spPr>
          <a:xfrm>
            <a:off x="685800" y="804672"/>
            <a:ext cx="10789920" cy="457200"/>
          </a:xfrm>
          <a:prstGeom prst="rect">
            <a:avLst/>
          </a:prstGeom>
          <a:noFill/>
          <a:ln/>
        </p:spPr>
        <p:txBody>
          <a:bodyPr wrap="square" lIns="0" tIns="0" rIns="0" bIns="0" rtlCol="0" anchor="ctr"/>
          <a:lstStyle/>
          <a:p>
            <a:pPr marL="0" indent="0">
              <a:buNone/>
            </a:pPr>
            <a:r>
              <a:rPr lang="en-US" sz="2600">
                <a:solidFill>
                  <a:srgbClr val="1A1A1A"/>
                </a:solidFill>
                <a:latin typeface="Georgia" pitchFamily="34" charset="0"/>
                <a:ea typeface="Georgia" pitchFamily="34" charset="-122"/>
                <a:cs typeface="Georgia" pitchFamily="34" charset="-120"/>
              </a:rPr>
              <a:t>John 1:24–28</a:t>
            </a:r>
            <a:endParaRPr lang="en-US" sz="2600"/>
          </a:p>
        </p:txBody>
      </p:sp>
      <p:sp>
        <p:nvSpPr>
          <p:cNvPr id="40" name="Merged 40"/>
          <p:cNvSpPr/>
          <p:nvPr/>
        </p:nvSpPr>
        <p:spPr>
          <a:xfrm>
            <a:off x="685800" y="1371600"/>
            <a:ext cx="10789920" cy="457200"/>
          </a:xfrm>
          <a:prstGeom prst="rect">
            <a:avLst/>
          </a:prstGeom>
          <a:noFill/>
          <a:ln/>
        </p:spPr>
        <p:txBody>
          <a:bodyPr wrap="square" lIns="0" tIns="0" rIns="0" bIns="0" rtlCol="0" anchor="ctr"/>
          <a:lstStyle/>
          <a:p>
            <a:pPr marL="0" indent="0">
              <a:buNone/>
            </a:pPr>
            <a:r>
              <a:rPr lang="en-US" sz="2600">
                <a:solidFill>
                  <a:srgbClr val="1A1A1A"/>
                </a:solidFill>
                <a:latin typeface="Georgia" pitchFamily="34" charset="0"/>
                <a:ea typeface="Georgia" pitchFamily="34" charset="-122"/>
                <a:cs typeface="Georgia" pitchFamily="34" charset="-120"/>
              </a:rPr>
              <a:t>Then why was John baptizing?</a:t>
            </a:r>
            <a:endParaRPr lang="en-US" sz="2600"/>
          </a:p>
        </p:txBody>
      </p:sp>
      <p:sp>
        <p:nvSpPr>
          <p:cNvPr id="41" name="Merged 41"/>
          <p:cNvSpPr/>
          <p:nvPr/>
        </p:nvSpPr>
        <p:spPr>
          <a:xfrm>
            <a:off x="685800" y="1733550"/>
            <a:ext cx="10789920" cy="2834640"/>
          </a:xfrm>
          <a:prstGeom prst="rect">
            <a:avLst/>
          </a:prstGeom>
          <a:noFill/>
          <a:ln/>
        </p:spPr>
        <p:txBody>
          <a:bodyPr wrap="square" lIns="0" tIns="0" rIns="0" bIns="0" rtlCol="0" anchor="ctr"/>
          <a:lstStyle/>
          <a:p>
            <a:pPr marL="0" indent="0">
              <a:buNone/>
            </a:pPr>
            <a:r>
              <a:rPr lang="en-US" sz="1700">
                <a:solidFill>
                  <a:srgbClr val="1A1A1A"/>
                </a:solidFill>
                <a:latin typeface="Calibri" pitchFamily="34" charset="0"/>
                <a:ea typeface="Calibri" pitchFamily="34" charset="-122"/>
                <a:cs typeface="Calibri" pitchFamily="34" charset="-120"/>
              </a:rPr>
              <a:t>Their real question is authority. Proselyte baptism was for Gentiles entering. John is baptizing Jews in crowds.</a:t>
            </a:r>
            <a:endParaRPr lang="en-US" sz="1700"/>
          </a:p>
          <a:p>
            <a:pPr marL="0" indent="0">
              <a:buNone/>
            </a:pPr>
            <a:endParaRPr lang="en-US" sz="1700"/>
          </a:p>
          <a:p>
            <a:pPr marL="0" indent="0">
              <a:buNone/>
            </a:pPr>
            <a:r>
              <a:rPr lang="en-US" sz="1700">
                <a:solidFill>
                  <a:srgbClr val="1A1A1A"/>
                </a:solidFill>
                <a:latin typeface="Calibri" pitchFamily="34" charset="0"/>
                <a:ea typeface="Calibri" pitchFamily="34" charset="-122"/>
                <a:cs typeface="Calibri" pitchFamily="34" charset="-120"/>
              </a:rPr>
              <a:t>He will not defend a brand. He relocates the question: the One is already among them.</a:t>
            </a:r>
            <a:endParaRPr lang="en-US" sz="1700"/>
          </a:p>
          <a:p>
            <a:pPr marL="0" indent="0">
              <a:buNone/>
            </a:pPr>
            <a:endParaRPr lang="en-US" sz="1700"/>
          </a:p>
          <a:p>
            <a:pPr marL="0" indent="0">
              <a:buNone/>
            </a:pPr>
            <a:r>
              <a:rPr lang="en-US" sz="1700">
                <a:solidFill>
                  <a:srgbClr val="1A1A1A"/>
                </a:solidFill>
                <a:latin typeface="Calibri" pitchFamily="34" charset="0"/>
                <a:ea typeface="Calibri" pitchFamily="34" charset="-122"/>
                <a:cs typeface="Calibri" pitchFamily="34" charset="-120"/>
              </a:rPr>
              <a:t>Place: Bethany beyond the Jordan.</a:t>
            </a:r>
            <a:endParaRPr lang="en-US" sz="1700"/>
          </a:p>
          <a:p>
            <a:pPr marL="0" indent="0">
              <a:buNone/>
            </a:pPr>
            <a:endParaRPr lang="en-US" sz="1700"/>
          </a:p>
          <a:p>
            <a:pPr marL="0" indent="0">
              <a:buNone/>
            </a:pPr>
            <a:r>
              <a:rPr lang="en-US" sz="1700">
                <a:solidFill>
                  <a:srgbClr val="1A1A1A"/>
                </a:solidFill>
                <a:latin typeface="Calibri" pitchFamily="34" charset="0"/>
                <a:ea typeface="Calibri" pitchFamily="34" charset="-122"/>
                <a:cs typeface="Calibri" pitchFamily="34" charset="-120"/>
              </a:rPr>
              <a:t>Get past the preacher to the One of whom the preacher speaks.</a:t>
            </a:r>
            <a:endParaRPr lang="en-US" sz="1700"/>
          </a:p>
        </p:txBody>
      </p:sp>
      <p:sp>
        <p:nvSpPr>
          <p:cNvPr id="9" name="Text 2">
            <a:extLst>
              <a:ext uri="{FF2B5EF4-FFF2-40B4-BE49-F238E27FC236}">
                <a16:creationId xmlns:a16="http://schemas.microsoft.com/office/drawing/2014/main" id="{AAE799CD-301F-DF7A-C182-591703B4F807}"/>
              </a:ext>
            </a:extLst>
          </p:cNvPr>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Authority to baptize</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John 1:29–34 ESV  ·  biblegateway.com/passage/?search=John+1:29-34&amp;version=ESV</a:t>
            </a:r>
            <a:endParaRPr lang="en-US" sz="1100" dirty="0"/>
          </a:p>
        </p:txBody>
      </p:sp>
      <p:sp>
        <p:nvSpPr>
          <p:cNvPr id="5" name="Text 3"/>
          <p:cNvSpPr/>
          <p:nvPr/>
        </p:nvSpPr>
        <p:spPr>
          <a:xfrm>
            <a:off x="941832" y="420624"/>
            <a:ext cx="105156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THE TEXT</a:t>
            </a:r>
            <a:endParaRPr lang="en-US" sz="1100" dirty="0"/>
          </a:p>
        </p:txBody>
      </p:sp>
      <p:sp>
        <p:nvSpPr>
          <p:cNvPr id="6" name="Text 4"/>
          <p:cNvSpPr/>
          <p:nvPr/>
        </p:nvSpPr>
        <p:spPr>
          <a:xfrm>
            <a:off x="685800" y="804672"/>
            <a:ext cx="10789920" cy="45720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John 1:29–34</a:t>
            </a:r>
            <a:endParaRPr lang="en-US" sz="2600" dirty="0"/>
          </a:p>
        </p:txBody>
      </p:sp>
      <p:sp>
        <p:nvSpPr>
          <p:cNvPr id="7" name="Shape 5"/>
          <p:cNvSpPr/>
          <p:nvPr/>
        </p:nvSpPr>
        <p:spPr>
          <a:xfrm>
            <a:off x="685800" y="1984662"/>
            <a:ext cx="10789920" cy="3023755"/>
          </a:xfrm>
          <a:prstGeom prst="roundRect">
            <a:avLst>
              <a:gd name="adj" fmla="val 1165"/>
            </a:avLst>
          </a:prstGeom>
          <a:solidFill>
            <a:srgbClr val="FFFFFF"/>
          </a:solidFill>
          <a:ln w="12700">
            <a:solidFill>
              <a:srgbClr val="D9D5CC"/>
            </a:solidFill>
            <a:prstDash val="solid"/>
          </a:ln>
        </p:spPr>
        <p:txBody>
          <a:bodyPr/>
          <a:lstStyle/>
          <a:p>
            <a:endParaRPr lang="en-US"/>
          </a:p>
        </p:txBody>
      </p:sp>
      <p:sp>
        <p:nvSpPr>
          <p:cNvPr id="8" name="Text 6"/>
          <p:cNvSpPr/>
          <p:nvPr/>
        </p:nvSpPr>
        <p:spPr>
          <a:xfrm>
            <a:off x="978408" y="1349154"/>
            <a:ext cx="10204704" cy="4379976"/>
          </a:xfrm>
          <a:prstGeom prst="rect">
            <a:avLst/>
          </a:prstGeom>
          <a:noFill/>
          <a:ln/>
        </p:spPr>
        <p:txBody>
          <a:bodyPr wrap="square" lIns="0" tIns="0" rIns="0" bIns="0" rtlCol="0" anchor="ctr"/>
          <a:lstStyle/>
          <a:p>
            <a:pPr marL="0" indent="0">
              <a:buNone/>
            </a:pPr>
            <a:r>
              <a:rPr lang="en-US" sz="1600" i="1" dirty="0">
                <a:solidFill>
                  <a:srgbClr val="1A1A1A"/>
                </a:solidFill>
                <a:latin typeface="Georgia" pitchFamily="34" charset="0"/>
                <a:ea typeface="Georgia" pitchFamily="34" charset="-122"/>
                <a:cs typeface="Georgia" pitchFamily="34" charset="-120"/>
              </a:rPr>
              <a:t>The next day he saw Jesus coming toward him, and said, “Behold, the Lamb of God, who takes away the sin of the world! This is he of whom I said, ‘After me comes a man who ranks before me, because he was before me.’ I myself did not know him, but for this purpose I came baptizing with water, that he might be revealed to Israel.” And John bore witness: “I saw the Spirit descend from heaven like a dove, and it remained on him.… this is he who baptizes with the Holy Spirit.” And I have seen and have borne witness that this is the Son of God.</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Genesis 22  ·  Exodus 12  ·  Isaiah 53</a:t>
            </a:r>
            <a:endParaRPr lang="en-US" sz="1100" dirty="0"/>
          </a:p>
        </p:txBody>
      </p:sp>
      <p:sp>
        <p:nvSpPr>
          <p:cNvPr id="5" name="Text 3"/>
          <p:cNvSpPr/>
          <p:nvPr/>
        </p:nvSpPr>
        <p:spPr>
          <a:xfrm>
            <a:off x="941832" y="420624"/>
            <a:ext cx="105156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DAY TWO  ·  LOOK AT HIM</a:t>
            </a:r>
            <a:endParaRPr lang="en-US" sz="1100" dirty="0"/>
          </a:p>
        </p:txBody>
      </p:sp>
      <p:sp>
        <p:nvSpPr>
          <p:cNvPr id="6" name="Text 4"/>
          <p:cNvSpPr/>
          <p:nvPr/>
        </p:nvSpPr>
        <p:spPr>
          <a:xfrm>
            <a:off x="685800" y="804672"/>
            <a:ext cx="10789920" cy="45720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The Lamb of God</a:t>
            </a:r>
            <a:endParaRPr lang="en-US" sz="2600" dirty="0"/>
          </a:p>
        </p:txBody>
      </p:sp>
      <p:sp>
        <p:nvSpPr>
          <p:cNvPr id="7" name="Text 5"/>
          <p:cNvSpPr/>
          <p:nvPr/>
        </p:nvSpPr>
        <p:spPr>
          <a:xfrm>
            <a:off x="685800" y="1371600"/>
            <a:ext cx="10789920" cy="365760"/>
          </a:xfrm>
          <a:prstGeom prst="rect">
            <a:avLst/>
          </a:prstGeom>
          <a:noFill/>
          <a:ln/>
        </p:spPr>
        <p:txBody>
          <a:bodyPr wrap="square" lIns="0" tIns="0" rIns="0" bIns="0" rtlCol="0" anchor="ctr"/>
          <a:lstStyle/>
          <a:p>
            <a:pPr marL="0" indent="0">
              <a:buNone/>
            </a:pPr>
            <a:r>
              <a:rPr lang="en-US" sz="1800" dirty="0">
                <a:solidFill>
                  <a:srgbClr val="7B2D26"/>
                </a:solidFill>
                <a:latin typeface="Georgia" pitchFamily="34" charset="0"/>
                <a:ea typeface="Georgia" pitchFamily="34" charset="-122"/>
                <a:cs typeface="Georgia" pitchFamily="34" charset="-120"/>
              </a:rPr>
              <a:t>They wanted a king. A lamb is what you kill.</a:t>
            </a:r>
            <a:endParaRPr lang="en-US" sz="1800" dirty="0"/>
          </a:p>
        </p:txBody>
      </p:sp>
      <p:sp>
        <p:nvSpPr>
          <p:cNvPr id="8" name="Text 6"/>
          <p:cNvSpPr/>
          <p:nvPr/>
        </p:nvSpPr>
        <p:spPr>
          <a:xfrm>
            <a:off x="685800" y="1874520"/>
            <a:ext cx="3017520" cy="658368"/>
          </a:xfrm>
          <a:prstGeom prst="rect">
            <a:avLst/>
          </a:prstGeom>
          <a:noFill/>
          <a:ln/>
        </p:spPr>
        <p:txBody>
          <a:bodyPr wrap="square" lIns="0" tIns="0" rIns="0" bIns="0" rtlCol="0" anchor="ctr"/>
          <a:lstStyle/>
          <a:p>
            <a:pPr marL="0" indent="0">
              <a:buNone/>
            </a:pPr>
            <a:r>
              <a:rPr lang="en-US" sz="1600" dirty="0">
                <a:solidFill>
                  <a:srgbClr val="7B2D26"/>
                </a:solidFill>
                <a:latin typeface="Georgia" pitchFamily="34" charset="0"/>
                <a:ea typeface="Georgia" pitchFamily="34" charset="-122"/>
                <a:cs typeface="Georgia" pitchFamily="34" charset="-120"/>
              </a:rPr>
              <a:t>Genesis 22</a:t>
            </a:r>
            <a:endParaRPr lang="en-US" sz="1600" dirty="0"/>
          </a:p>
        </p:txBody>
      </p:sp>
      <p:sp>
        <p:nvSpPr>
          <p:cNvPr id="9" name="Text 7"/>
          <p:cNvSpPr/>
          <p:nvPr/>
        </p:nvSpPr>
        <p:spPr>
          <a:xfrm>
            <a:off x="3886200" y="1874520"/>
            <a:ext cx="7589520" cy="658368"/>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God provides the lamb in Isaac’s place</a:t>
            </a:r>
            <a:endParaRPr lang="en-US" sz="1600" dirty="0"/>
          </a:p>
        </p:txBody>
      </p:sp>
      <p:sp>
        <p:nvSpPr>
          <p:cNvPr id="10" name="Text 8"/>
          <p:cNvSpPr/>
          <p:nvPr/>
        </p:nvSpPr>
        <p:spPr>
          <a:xfrm>
            <a:off x="685800" y="2624328"/>
            <a:ext cx="3017520" cy="658368"/>
          </a:xfrm>
          <a:prstGeom prst="rect">
            <a:avLst/>
          </a:prstGeom>
          <a:noFill/>
          <a:ln/>
        </p:spPr>
        <p:txBody>
          <a:bodyPr wrap="square" lIns="0" tIns="0" rIns="0" bIns="0" rtlCol="0" anchor="ctr"/>
          <a:lstStyle/>
          <a:p>
            <a:pPr marL="0" indent="0">
              <a:buNone/>
            </a:pPr>
            <a:r>
              <a:rPr lang="en-US" sz="1600" dirty="0">
                <a:solidFill>
                  <a:srgbClr val="7B2D26"/>
                </a:solidFill>
                <a:latin typeface="Georgia" pitchFamily="34" charset="0"/>
                <a:ea typeface="Georgia" pitchFamily="34" charset="-122"/>
                <a:cs typeface="Georgia" pitchFamily="34" charset="-120"/>
              </a:rPr>
              <a:t>Exodus 12</a:t>
            </a:r>
            <a:endParaRPr lang="en-US" sz="1600" dirty="0"/>
          </a:p>
        </p:txBody>
      </p:sp>
      <p:sp>
        <p:nvSpPr>
          <p:cNvPr id="11" name="Text 9"/>
          <p:cNvSpPr/>
          <p:nvPr/>
        </p:nvSpPr>
        <p:spPr>
          <a:xfrm>
            <a:off x="3886200" y="2624328"/>
            <a:ext cx="7589520" cy="658368"/>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Passover blood turns death away</a:t>
            </a:r>
            <a:endParaRPr lang="en-US" sz="1600" dirty="0"/>
          </a:p>
        </p:txBody>
      </p:sp>
      <p:sp>
        <p:nvSpPr>
          <p:cNvPr id="12" name="Text 10"/>
          <p:cNvSpPr/>
          <p:nvPr/>
        </p:nvSpPr>
        <p:spPr>
          <a:xfrm>
            <a:off x="685800" y="3374136"/>
            <a:ext cx="3017520" cy="658368"/>
          </a:xfrm>
          <a:prstGeom prst="rect">
            <a:avLst/>
          </a:prstGeom>
          <a:noFill/>
          <a:ln/>
        </p:spPr>
        <p:txBody>
          <a:bodyPr wrap="square" lIns="0" tIns="0" rIns="0" bIns="0" rtlCol="0" anchor="ctr"/>
          <a:lstStyle/>
          <a:p>
            <a:pPr marL="0" indent="0">
              <a:buNone/>
            </a:pPr>
            <a:r>
              <a:rPr lang="en-US" sz="1600" dirty="0">
                <a:solidFill>
                  <a:srgbClr val="7B2D26"/>
                </a:solidFill>
                <a:latin typeface="Georgia" pitchFamily="34" charset="0"/>
                <a:ea typeface="Georgia" pitchFamily="34" charset="-122"/>
                <a:cs typeface="Georgia" pitchFamily="34" charset="-120"/>
              </a:rPr>
              <a:t>Temple lambs</a:t>
            </a:r>
            <a:endParaRPr lang="en-US" sz="1600" dirty="0"/>
          </a:p>
        </p:txBody>
      </p:sp>
      <p:sp>
        <p:nvSpPr>
          <p:cNvPr id="13" name="Text 11"/>
          <p:cNvSpPr/>
          <p:nvPr/>
        </p:nvSpPr>
        <p:spPr>
          <a:xfrm>
            <a:off x="3886200" y="3374136"/>
            <a:ext cx="7589520" cy="658368"/>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Daily offerings that pointed, and never finished the work</a:t>
            </a:r>
            <a:endParaRPr lang="en-US" sz="1600" dirty="0"/>
          </a:p>
        </p:txBody>
      </p:sp>
      <p:sp>
        <p:nvSpPr>
          <p:cNvPr id="14" name="Text 12"/>
          <p:cNvSpPr/>
          <p:nvPr/>
        </p:nvSpPr>
        <p:spPr>
          <a:xfrm>
            <a:off x="685800" y="4123944"/>
            <a:ext cx="3017520" cy="658368"/>
          </a:xfrm>
          <a:prstGeom prst="rect">
            <a:avLst/>
          </a:prstGeom>
          <a:noFill/>
          <a:ln/>
        </p:spPr>
        <p:txBody>
          <a:bodyPr wrap="square" lIns="0" tIns="0" rIns="0" bIns="0" rtlCol="0" anchor="ctr"/>
          <a:lstStyle/>
          <a:p>
            <a:pPr marL="0" indent="0">
              <a:buNone/>
            </a:pPr>
            <a:r>
              <a:rPr lang="en-US" sz="1600" dirty="0">
                <a:solidFill>
                  <a:srgbClr val="7B2D26"/>
                </a:solidFill>
                <a:latin typeface="Georgia" pitchFamily="34" charset="0"/>
                <a:ea typeface="Georgia" pitchFamily="34" charset="-122"/>
                <a:cs typeface="Georgia" pitchFamily="34" charset="-120"/>
              </a:rPr>
              <a:t>Isaiah 53</a:t>
            </a:r>
            <a:endParaRPr lang="en-US" sz="1600" dirty="0"/>
          </a:p>
        </p:txBody>
      </p:sp>
      <p:sp>
        <p:nvSpPr>
          <p:cNvPr id="15" name="Text 13"/>
          <p:cNvSpPr/>
          <p:nvPr/>
        </p:nvSpPr>
        <p:spPr>
          <a:xfrm>
            <a:off x="3886200" y="4123944"/>
            <a:ext cx="7589520" cy="658368"/>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Led like a lamb to the slaughter; the Servant bears iniquity</a:t>
            </a:r>
            <a:endParaRPr lang="en-US" sz="1600" dirty="0"/>
          </a:p>
        </p:txBody>
      </p:sp>
      <p:sp>
        <p:nvSpPr>
          <p:cNvPr id="16" name="Text 14"/>
          <p:cNvSpPr/>
          <p:nvPr/>
        </p:nvSpPr>
        <p:spPr>
          <a:xfrm>
            <a:off x="685800" y="4873752"/>
            <a:ext cx="3017520" cy="658368"/>
          </a:xfrm>
          <a:prstGeom prst="rect">
            <a:avLst/>
          </a:prstGeom>
          <a:noFill/>
          <a:ln/>
        </p:spPr>
        <p:txBody>
          <a:bodyPr wrap="square" lIns="0" tIns="0" rIns="0" bIns="0" rtlCol="0" anchor="ctr"/>
          <a:lstStyle/>
          <a:p>
            <a:pPr marL="0" indent="0">
              <a:buNone/>
            </a:pPr>
            <a:r>
              <a:rPr lang="en-US" sz="1600" dirty="0">
                <a:solidFill>
                  <a:srgbClr val="7B2D26"/>
                </a:solidFill>
                <a:latin typeface="Georgia" pitchFamily="34" charset="0"/>
                <a:ea typeface="Georgia" pitchFamily="34" charset="-122"/>
                <a:cs typeface="Georgia" pitchFamily="34" charset="-120"/>
              </a:rPr>
              <a:t>This Lamb</a:t>
            </a:r>
            <a:endParaRPr lang="en-US" sz="1600" dirty="0"/>
          </a:p>
        </p:txBody>
      </p:sp>
      <p:sp>
        <p:nvSpPr>
          <p:cNvPr id="17" name="Text 15"/>
          <p:cNvSpPr/>
          <p:nvPr/>
        </p:nvSpPr>
        <p:spPr>
          <a:xfrm>
            <a:off x="3886200" y="4873752"/>
            <a:ext cx="7589520" cy="658368"/>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Takes away the sin of the world. One sacrifice. Humiliation first; glory later.</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Rank follows being</a:t>
            </a:r>
            <a:endParaRPr lang="en-US" sz="1100" dirty="0"/>
          </a:p>
        </p:txBody>
      </p:sp>
      <p:sp>
        <p:nvSpPr>
          <p:cNvPr id="5" name="Text 3"/>
          <p:cNvSpPr/>
          <p:nvPr/>
        </p:nvSpPr>
        <p:spPr>
          <a:xfrm>
            <a:off x="941832" y="420624"/>
            <a:ext cx="105156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DAY TWO</a:t>
            </a:r>
            <a:endParaRPr lang="en-US" sz="1100" dirty="0"/>
          </a:p>
        </p:txBody>
      </p:sp>
      <p:sp>
        <p:nvSpPr>
          <p:cNvPr id="6" name="Text 4"/>
          <p:cNvSpPr/>
          <p:nvPr/>
        </p:nvSpPr>
        <p:spPr>
          <a:xfrm>
            <a:off x="685800" y="804672"/>
            <a:ext cx="10789920" cy="45720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He was before me</a:t>
            </a:r>
            <a:endParaRPr lang="en-US" sz="2600" dirty="0"/>
          </a:p>
        </p:txBody>
      </p:sp>
      <p:sp>
        <p:nvSpPr>
          <p:cNvPr id="7" name="Text 5"/>
          <p:cNvSpPr/>
          <p:nvPr/>
        </p:nvSpPr>
        <p:spPr>
          <a:xfrm>
            <a:off x="685800" y="1371600"/>
            <a:ext cx="3291840" cy="960120"/>
          </a:xfrm>
          <a:prstGeom prst="rect">
            <a:avLst/>
          </a:prstGeom>
          <a:noFill/>
          <a:ln/>
        </p:spPr>
        <p:txBody>
          <a:bodyPr wrap="square" lIns="0" tIns="0" rIns="0" bIns="0" rtlCol="0" anchor="ctr"/>
          <a:lstStyle/>
          <a:p>
            <a:pPr marL="0" indent="0">
              <a:buNone/>
            </a:pPr>
            <a:r>
              <a:rPr lang="en-US" sz="1600" dirty="0">
                <a:solidFill>
                  <a:srgbClr val="7B2D26"/>
                </a:solidFill>
                <a:latin typeface="Georgia" pitchFamily="34" charset="0"/>
                <a:ea typeface="Georgia" pitchFamily="34" charset="-122"/>
                <a:cs typeface="Georgia" pitchFamily="34" charset="-120"/>
              </a:rPr>
              <a:t>1:15 and 1:30</a:t>
            </a:r>
            <a:endParaRPr lang="en-US" sz="1600" dirty="0"/>
          </a:p>
        </p:txBody>
      </p:sp>
      <p:sp>
        <p:nvSpPr>
          <p:cNvPr id="8" name="Text 6"/>
          <p:cNvSpPr/>
          <p:nvPr/>
        </p:nvSpPr>
        <p:spPr>
          <a:xfrm>
            <a:off x="4160520" y="1371600"/>
            <a:ext cx="7315200" cy="96012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Same claim. John is older by months. “Before me” is preexistence — the prologue’s was.</a:t>
            </a:r>
            <a:endParaRPr lang="en-US" sz="1600" dirty="0"/>
          </a:p>
        </p:txBody>
      </p:sp>
      <p:sp>
        <p:nvSpPr>
          <p:cNvPr id="9" name="Text 7"/>
          <p:cNvSpPr/>
          <p:nvPr/>
        </p:nvSpPr>
        <p:spPr>
          <a:xfrm>
            <a:off x="685800" y="2468880"/>
            <a:ext cx="3291840" cy="960120"/>
          </a:xfrm>
          <a:prstGeom prst="rect">
            <a:avLst/>
          </a:prstGeom>
          <a:noFill/>
          <a:ln/>
        </p:spPr>
        <p:txBody>
          <a:bodyPr wrap="square" lIns="0" tIns="0" rIns="0" bIns="0" rtlCol="0" anchor="ctr"/>
          <a:lstStyle/>
          <a:p>
            <a:pPr marL="0" indent="0">
              <a:buNone/>
            </a:pPr>
            <a:r>
              <a:rPr lang="en-US" sz="1600" dirty="0">
                <a:solidFill>
                  <a:srgbClr val="7B2D26"/>
                </a:solidFill>
                <a:latin typeface="Georgia" pitchFamily="34" charset="0"/>
                <a:ea typeface="Georgia" pitchFamily="34" charset="-122"/>
                <a:cs typeface="Georgia" pitchFamily="34" charset="-120"/>
              </a:rPr>
              <a:t>I did not know him</a:t>
            </a:r>
            <a:endParaRPr lang="en-US" sz="1600" dirty="0"/>
          </a:p>
        </p:txBody>
      </p:sp>
      <p:sp>
        <p:nvSpPr>
          <p:cNvPr id="10" name="Text 8"/>
          <p:cNvSpPr/>
          <p:nvPr/>
        </p:nvSpPr>
        <p:spPr>
          <a:xfrm>
            <a:off x="4160520" y="2468880"/>
            <a:ext cx="7315200" cy="96012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Not “I never met my cousin.” I did not know him as the One until God gave the sign.</a:t>
            </a:r>
            <a:endParaRPr lang="en-US" sz="1600" dirty="0"/>
          </a:p>
        </p:txBody>
      </p:sp>
      <p:sp>
        <p:nvSpPr>
          <p:cNvPr id="11" name="Text 9"/>
          <p:cNvSpPr/>
          <p:nvPr/>
        </p:nvSpPr>
        <p:spPr>
          <a:xfrm>
            <a:off x="685800" y="3566160"/>
            <a:ext cx="3291840" cy="960120"/>
          </a:xfrm>
          <a:prstGeom prst="rect">
            <a:avLst/>
          </a:prstGeom>
          <a:noFill/>
          <a:ln/>
        </p:spPr>
        <p:txBody>
          <a:bodyPr wrap="square" lIns="0" tIns="0" rIns="0" bIns="0" rtlCol="0" anchor="ctr"/>
          <a:lstStyle/>
          <a:p>
            <a:pPr marL="0" indent="0">
              <a:buNone/>
            </a:pPr>
            <a:r>
              <a:rPr lang="en-US" sz="1600" dirty="0">
                <a:solidFill>
                  <a:srgbClr val="7B2D26"/>
                </a:solidFill>
                <a:latin typeface="Georgia" pitchFamily="34" charset="0"/>
                <a:ea typeface="Georgia" pitchFamily="34" charset="-122"/>
                <a:cs typeface="Georgia" pitchFamily="34" charset="-120"/>
              </a:rPr>
              <a:t>Purpose of water</a:t>
            </a:r>
            <a:endParaRPr lang="en-US" sz="1600" dirty="0"/>
          </a:p>
        </p:txBody>
      </p:sp>
      <p:sp>
        <p:nvSpPr>
          <p:cNvPr id="12" name="Text 10"/>
          <p:cNvSpPr/>
          <p:nvPr/>
        </p:nvSpPr>
        <p:spPr>
          <a:xfrm>
            <a:off x="4160520" y="3566160"/>
            <a:ext cx="7315200" cy="96012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That he might be revealed to Israel. Recognition is by revelation.</a:t>
            </a:r>
            <a:endParaRPr lang="en-US" sz="1600" dirty="0"/>
          </a:p>
        </p:txBody>
      </p:sp>
      <p:sp>
        <p:nvSpPr>
          <p:cNvPr id="13" name="Text 11"/>
          <p:cNvSpPr/>
          <p:nvPr/>
        </p:nvSpPr>
        <p:spPr>
          <a:xfrm>
            <a:off x="685800" y="4663440"/>
            <a:ext cx="3291840" cy="960120"/>
          </a:xfrm>
          <a:prstGeom prst="rect">
            <a:avLst/>
          </a:prstGeom>
          <a:noFill/>
          <a:ln/>
        </p:spPr>
        <p:txBody>
          <a:bodyPr wrap="square" lIns="0" tIns="0" rIns="0" bIns="0" rtlCol="0" anchor="ctr"/>
          <a:lstStyle/>
          <a:p>
            <a:pPr marL="0" indent="0">
              <a:buNone/>
            </a:pPr>
            <a:r>
              <a:rPr lang="en-US" sz="1600" dirty="0">
                <a:solidFill>
                  <a:srgbClr val="7B2D26"/>
                </a:solidFill>
                <a:latin typeface="Georgia" pitchFamily="34" charset="0"/>
                <a:ea typeface="Georgia" pitchFamily="34" charset="-122"/>
                <a:cs typeface="Georgia" pitchFamily="34" charset="-120"/>
              </a:rPr>
              <a:t>Matthew 11 later</a:t>
            </a:r>
            <a:endParaRPr lang="en-US" sz="1600" dirty="0"/>
          </a:p>
        </p:txBody>
      </p:sp>
      <p:sp>
        <p:nvSpPr>
          <p:cNvPr id="14" name="Text 12"/>
          <p:cNvSpPr/>
          <p:nvPr/>
        </p:nvSpPr>
        <p:spPr>
          <a:xfrm>
            <a:off x="4160520" y="4663440"/>
            <a:ext cx="7315200" cy="96012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Even John can send from prison to ask, “Are you the one?” He lived by the sign God gave.</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Father, Son, and Spirit on the field</a:t>
            </a:r>
            <a:endParaRPr lang="en-US" sz="1100" dirty="0"/>
          </a:p>
        </p:txBody>
      </p:sp>
      <p:sp>
        <p:nvSpPr>
          <p:cNvPr id="5" name="Text 3"/>
          <p:cNvSpPr/>
          <p:nvPr/>
        </p:nvSpPr>
        <p:spPr>
          <a:xfrm>
            <a:off x="941832" y="420624"/>
            <a:ext cx="105156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DAY TWO</a:t>
            </a:r>
            <a:endParaRPr lang="en-US" sz="1100" dirty="0"/>
          </a:p>
        </p:txBody>
      </p:sp>
      <p:sp>
        <p:nvSpPr>
          <p:cNvPr id="6" name="Text 4"/>
          <p:cNvSpPr/>
          <p:nvPr/>
        </p:nvSpPr>
        <p:spPr>
          <a:xfrm>
            <a:off x="685800" y="804672"/>
            <a:ext cx="10789920" cy="45720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The Spirit remains</a:t>
            </a:r>
            <a:endParaRPr lang="en-US" sz="2600" dirty="0"/>
          </a:p>
        </p:txBody>
      </p:sp>
      <p:sp>
        <p:nvSpPr>
          <p:cNvPr id="7" name="Text 5"/>
          <p:cNvSpPr/>
          <p:nvPr/>
        </p:nvSpPr>
        <p:spPr>
          <a:xfrm>
            <a:off x="685800" y="1353312"/>
            <a:ext cx="3108960" cy="777240"/>
          </a:xfrm>
          <a:prstGeom prst="rect">
            <a:avLst/>
          </a:prstGeom>
          <a:noFill/>
          <a:ln/>
        </p:spPr>
        <p:txBody>
          <a:bodyPr wrap="square" lIns="0" tIns="0" rIns="0" bIns="0" rtlCol="0" anchor="ctr"/>
          <a:lstStyle/>
          <a:p>
            <a:pPr marL="0" indent="0">
              <a:buNone/>
            </a:pPr>
            <a:r>
              <a:rPr lang="en-US" sz="1600" dirty="0">
                <a:solidFill>
                  <a:srgbClr val="7B2D26"/>
                </a:solidFill>
                <a:latin typeface="Georgia" pitchFamily="34" charset="0"/>
                <a:ea typeface="Georgia" pitchFamily="34" charset="-122"/>
                <a:cs typeface="Georgia" pitchFamily="34" charset="-120"/>
              </a:rPr>
              <a:t>As a dove</a:t>
            </a:r>
            <a:endParaRPr lang="en-US" sz="1600" dirty="0"/>
          </a:p>
        </p:txBody>
      </p:sp>
      <p:sp>
        <p:nvSpPr>
          <p:cNvPr id="8" name="Text 6"/>
          <p:cNvSpPr/>
          <p:nvPr/>
        </p:nvSpPr>
        <p:spPr>
          <a:xfrm>
            <a:off x="3977640" y="1353312"/>
            <a:ext cx="7498080" cy="77724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Manner of descent — not that the Spirit is a bird.</a:t>
            </a:r>
            <a:endParaRPr lang="en-US" sz="1600" dirty="0"/>
          </a:p>
        </p:txBody>
      </p:sp>
      <p:sp>
        <p:nvSpPr>
          <p:cNvPr id="9" name="Text 7"/>
          <p:cNvSpPr/>
          <p:nvPr/>
        </p:nvSpPr>
        <p:spPr>
          <a:xfrm>
            <a:off x="685800" y="2221992"/>
            <a:ext cx="3108960" cy="777240"/>
          </a:xfrm>
          <a:prstGeom prst="rect">
            <a:avLst/>
          </a:prstGeom>
          <a:noFill/>
          <a:ln/>
        </p:spPr>
        <p:txBody>
          <a:bodyPr wrap="square" lIns="0" tIns="0" rIns="0" bIns="0" rtlCol="0" anchor="ctr"/>
          <a:lstStyle/>
          <a:p>
            <a:pPr marL="0" indent="0">
              <a:buNone/>
            </a:pPr>
            <a:r>
              <a:rPr lang="en-US" sz="1600" dirty="0">
                <a:solidFill>
                  <a:srgbClr val="7B2D26"/>
                </a:solidFill>
                <a:latin typeface="Georgia" pitchFamily="34" charset="0"/>
                <a:ea typeface="Georgia" pitchFamily="34" charset="-122"/>
                <a:cs typeface="Georgia" pitchFamily="34" charset="-120"/>
              </a:rPr>
              <a:t>Remained</a:t>
            </a:r>
            <a:endParaRPr lang="en-US" sz="1600" dirty="0"/>
          </a:p>
        </p:txBody>
      </p:sp>
      <p:sp>
        <p:nvSpPr>
          <p:cNvPr id="10" name="Text 8"/>
          <p:cNvSpPr/>
          <p:nvPr/>
        </p:nvSpPr>
        <p:spPr>
          <a:xfrm>
            <a:off x="3977640" y="2221992"/>
            <a:ext cx="7498080" cy="77724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Not a temporary Old Testament gifting for a task. The Spirit stays.</a:t>
            </a:r>
            <a:endParaRPr lang="en-US" sz="1600" dirty="0"/>
          </a:p>
        </p:txBody>
      </p:sp>
      <p:sp>
        <p:nvSpPr>
          <p:cNvPr id="11" name="Text 9"/>
          <p:cNvSpPr/>
          <p:nvPr/>
        </p:nvSpPr>
        <p:spPr>
          <a:xfrm>
            <a:off x="685800" y="3090672"/>
            <a:ext cx="3108960" cy="777240"/>
          </a:xfrm>
          <a:prstGeom prst="rect">
            <a:avLst/>
          </a:prstGeom>
          <a:noFill/>
          <a:ln/>
        </p:spPr>
        <p:txBody>
          <a:bodyPr wrap="square" lIns="0" tIns="0" rIns="0" bIns="0" rtlCol="0" anchor="ctr"/>
          <a:lstStyle/>
          <a:p>
            <a:pPr marL="0" indent="0">
              <a:buNone/>
            </a:pPr>
            <a:r>
              <a:rPr lang="en-US" sz="1600" dirty="0">
                <a:solidFill>
                  <a:srgbClr val="7B2D26"/>
                </a:solidFill>
                <a:latin typeface="Georgia" pitchFamily="34" charset="0"/>
                <a:ea typeface="Georgia" pitchFamily="34" charset="-122"/>
                <a:cs typeface="Georgia" pitchFamily="34" charset="-120"/>
              </a:rPr>
              <a:t>The given sign</a:t>
            </a:r>
            <a:endParaRPr lang="en-US" sz="1600" dirty="0"/>
          </a:p>
        </p:txBody>
      </p:sp>
      <p:sp>
        <p:nvSpPr>
          <p:cNvPr id="12" name="Text 10"/>
          <p:cNvSpPr/>
          <p:nvPr/>
        </p:nvSpPr>
        <p:spPr>
          <a:xfrm>
            <a:off x="3977640" y="3090672"/>
            <a:ext cx="7498080" cy="77724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The one on whom you see the Spirit descend and remain baptizes with the Holy Spirit.</a:t>
            </a:r>
            <a:endParaRPr lang="en-US" sz="1600" dirty="0"/>
          </a:p>
        </p:txBody>
      </p:sp>
      <p:sp>
        <p:nvSpPr>
          <p:cNvPr id="13" name="Text 11"/>
          <p:cNvSpPr/>
          <p:nvPr/>
        </p:nvSpPr>
        <p:spPr>
          <a:xfrm>
            <a:off x="685800" y="3959352"/>
            <a:ext cx="3108960" cy="777240"/>
          </a:xfrm>
          <a:prstGeom prst="rect">
            <a:avLst/>
          </a:prstGeom>
          <a:noFill/>
          <a:ln/>
        </p:spPr>
        <p:txBody>
          <a:bodyPr wrap="square" lIns="0" tIns="0" rIns="0" bIns="0" rtlCol="0" anchor="ctr"/>
          <a:lstStyle/>
          <a:p>
            <a:pPr marL="0" indent="0">
              <a:buNone/>
            </a:pPr>
            <a:r>
              <a:rPr lang="en-US" sz="1600" dirty="0">
                <a:solidFill>
                  <a:srgbClr val="7B2D26"/>
                </a:solidFill>
                <a:latin typeface="Georgia" pitchFamily="34" charset="0"/>
                <a:ea typeface="Georgia" pitchFamily="34" charset="-122"/>
                <a:cs typeface="Georgia" pitchFamily="34" charset="-120"/>
              </a:rPr>
              <a:t>Two baptisms</a:t>
            </a:r>
            <a:endParaRPr lang="en-US" sz="1600" dirty="0"/>
          </a:p>
        </p:txBody>
      </p:sp>
      <p:sp>
        <p:nvSpPr>
          <p:cNvPr id="14" name="Text 12"/>
          <p:cNvSpPr/>
          <p:nvPr/>
        </p:nvSpPr>
        <p:spPr>
          <a:xfrm>
            <a:off x="3977640" y="3959352"/>
            <a:ext cx="7498080" cy="77724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Water is John’s sign. The Spirit is Jesus’ gift.</a:t>
            </a:r>
            <a:endParaRPr lang="en-US" sz="1600" dirty="0"/>
          </a:p>
        </p:txBody>
      </p:sp>
      <p:sp>
        <p:nvSpPr>
          <p:cNvPr id="15" name="Text 13"/>
          <p:cNvSpPr/>
          <p:nvPr/>
        </p:nvSpPr>
        <p:spPr>
          <a:xfrm>
            <a:off x="685800" y="4828032"/>
            <a:ext cx="3108960" cy="777240"/>
          </a:xfrm>
          <a:prstGeom prst="rect">
            <a:avLst/>
          </a:prstGeom>
          <a:noFill/>
          <a:ln/>
        </p:spPr>
        <p:txBody>
          <a:bodyPr wrap="square" lIns="0" tIns="0" rIns="0" bIns="0" rtlCol="0" anchor="ctr"/>
          <a:lstStyle/>
          <a:p>
            <a:pPr marL="0" indent="0">
              <a:buNone/>
            </a:pPr>
            <a:r>
              <a:rPr lang="en-US" sz="1600" dirty="0">
                <a:solidFill>
                  <a:srgbClr val="7B2D26"/>
                </a:solidFill>
                <a:latin typeface="Georgia" pitchFamily="34" charset="0"/>
                <a:ea typeface="Georgia" pitchFamily="34" charset="-122"/>
                <a:cs typeface="Georgia" pitchFamily="34" charset="-120"/>
              </a:rPr>
              <a:t>Son of God</a:t>
            </a:r>
            <a:endParaRPr lang="en-US" sz="1600" dirty="0"/>
          </a:p>
        </p:txBody>
      </p:sp>
      <p:sp>
        <p:nvSpPr>
          <p:cNvPr id="16" name="Text 14"/>
          <p:cNvSpPr/>
          <p:nvPr/>
        </p:nvSpPr>
        <p:spPr>
          <a:xfrm>
            <a:off x="3977640" y="4828032"/>
            <a:ext cx="7498080" cy="77724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“I have seen and have borne witness.” That is John 20:31 spoken at the river.</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John 1:35–37 ESV</a:t>
            </a:r>
            <a:endParaRPr lang="en-US" sz="1100" dirty="0"/>
          </a:p>
        </p:txBody>
      </p:sp>
      <p:sp>
        <p:nvSpPr>
          <p:cNvPr id="5" name="Text 3"/>
          <p:cNvSpPr/>
          <p:nvPr/>
        </p:nvSpPr>
        <p:spPr>
          <a:xfrm>
            <a:off x="941832" y="420624"/>
            <a:ext cx="105156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THE TEXT</a:t>
            </a:r>
            <a:endParaRPr lang="en-US" sz="1100" dirty="0"/>
          </a:p>
        </p:txBody>
      </p:sp>
      <p:sp>
        <p:nvSpPr>
          <p:cNvPr id="6" name="Text 4"/>
          <p:cNvSpPr/>
          <p:nvPr/>
        </p:nvSpPr>
        <p:spPr>
          <a:xfrm>
            <a:off x="685800" y="804672"/>
            <a:ext cx="10789920" cy="45720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John 1:35–37</a:t>
            </a:r>
            <a:endParaRPr lang="en-US" sz="2600" dirty="0"/>
          </a:p>
        </p:txBody>
      </p:sp>
      <p:sp>
        <p:nvSpPr>
          <p:cNvPr id="7" name="Shape 5"/>
          <p:cNvSpPr/>
          <p:nvPr/>
        </p:nvSpPr>
        <p:spPr>
          <a:xfrm>
            <a:off x="685800" y="1371600"/>
            <a:ext cx="10789920" cy="2148840"/>
          </a:xfrm>
          <a:prstGeom prst="roundRect">
            <a:avLst>
              <a:gd name="adj" fmla="val 2553"/>
            </a:avLst>
          </a:prstGeom>
          <a:solidFill>
            <a:srgbClr val="FFFFFF"/>
          </a:solidFill>
          <a:ln w="12700">
            <a:solidFill>
              <a:srgbClr val="D9D5CC"/>
            </a:solidFill>
            <a:prstDash val="solid"/>
          </a:ln>
        </p:spPr>
        <p:txBody>
          <a:bodyPr/>
          <a:lstStyle/>
          <a:p>
            <a:endParaRPr lang="en-US"/>
          </a:p>
        </p:txBody>
      </p:sp>
      <p:sp>
        <p:nvSpPr>
          <p:cNvPr id="8" name="Text 6"/>
          <p:cNvSpPr/>
          <p:nvPr/>
        </p:nvSpPr>
        <p:spPr>
          <a:xfrm>
            <a:off x="978408" y="1536192"/>
            <a:ext cx="10204704" cy="1819656"/>
          </a:xfrm>
          <a:prstGeom prst="rect">
            <a:avLst/>
          </a:prstGeom>
          <a:noFill/>
          <a:ln/>
        </p:spPr>
        <p:txBody>
          <a:bodyPr wrap="square" lIns="0" tIns="0" rIns="0" bIns="0" rtlCol="0" anchor="ctr"/>
          <a:lstStyle/>
          <a:p>
            <a:pPr marL="0" indent="0">
              <a:buNone/>
            </a:pPr>
            <a:r>
              <a:rPr lang="en-US" sz="1600" i="1" dirty="0">
                <a:solidFill>
                  <a:srgbClr val="1A1A1A"/>
                </a:solidFill>
                <a:latin typeface="Georgia" pitchFamily="34" charset="0"/>
                <a:ea typeface="Georgia" pitchFamily="34" charset="-122"/>
                <a:cs typeface="Georgia" pitchFamily="34" charset="-120"/>
              </a:rPr>
              <a:t>The next day again John was standing with two of his disciples, and he looked at Jesus as he walked by and said, “Behold, the Lamb of God!” The two disciples heard him say this, and they followed Jesus.</a:t>
            </a:r>
            <a:endParaRPr lang="en-US" sz="1600" dirty="0"/>
          </a:p>
        </p:txBody>
      </p:sp>
      <p:sp>
        <p:nvSpPr>
          <p:cNvPr id="9" name="Text 7"/>
          <p:cNvSpPr/>
          <p:nvPr/>
        </p:nvSpPr>
        <p:spPr>
          <a:xfrm>
            <a:off x="685800" y="3749040"/>
            <a:ext cx="10789920" cy="2103120"/>
          </a:xfrm>
          <a:prstGeom prst="rect">
            <a:avLst/>
          </a:prstGeom>
          <a:noFill/>
          <a:ln/>
        </p:spPr>
        <p:txBody>
          <a:bodyPr wrap="square" lIns="0" tIns="0" rIns="0" bIns="0" rtlCol="0" anchor="ctr"/>
          <a:lstStyle/>
          <a:p>
            <a:pPr marL="0" indent="0">
              <a:buNone/>
            </a:pPr>
            <a:r>
              <a:rPr lang="en-US" sz="1700" dirty="0">
                <a:solidFill>
                  <a:srgbClr val="1A1A1A"/>
                </a:solidFill>
                <a:latin typeface="Calibri" pitchFamily="34" charset="0"/>
                <a:ea typeface="Calibri" pitchFamily="34" charset="-122"/>
                <a:cs typeface="Calibri" pitchFamily="34" charset="-120"/>
              </a:rPr>
              <a:t>Same title. Smaller room: Andrew, and almost certainly the writer.</a:t>
            </a:r>
            <a:endParaRPr lang="en-US" sz="1700" dirty="0"/>
          </a:p>
          <a:p>
            <a:pPr marL="0" indent="0">
              <a:buNone/>
            </a:pPr>
            <a:endParaRPr lang="en-US" sz="1700" dirty="0"/>
          </a:p>
          <a:p>
            <a:pPr marL="0" indent="0">
              <a:buNone/>
            </a:pPr>
            <a:r>
              <a:rPr lang="en-US" sz="1700" dirty="0">
                <a:solidFill>
                  <a:srgbClr val="1A1A1A"/>
                </a:solidFill>
                <a:latin typeface="Calibri" pitchFamily="34" charset="0"/>
                <a:ea typeface="Calibri" pitchFamily="34" charset="-122"/>
                <a:cs typeface="Calibri" pitchFamily="34" charset="-120"/>
              </a:rPr>
              <a:t>They leave John. A witness who will not release people has not finished the job.</a:t>
            </a:r>
            <a:endParaRPr lang="en-US" sz="1700" dirty="0"/>
          </a:p>
          <a:p>
            <a:pPr marL="0" indent="0">
              <a:buNone/>
            </a:pPr>
            <a:endParaRPr lang="en-US" sz="1700" dirty="0"/>
          </a:p>
          <a:p>
            <a:pPr marL="0" indent="0">
              <a:buNone/>
            </a:pPr>
            <a:r>
              <a:rPr lang="en-US" sz="1700" dirty="0">
                <a:solidFill>
                  <a:srgbClr val="1A1A1A"/>
                </a:solidFill>
                <a:latin typeface="Calibri" pitchFamily="34" charset="0"/>
                <a:ea typeface="Calibri" pitchFamily="34" charset="-122"/>
                <a:cs typeface="Calibri" pitchFamily="34" charset="-120"/>
              </a:rPr>
              <a:t>Following will mean staying — “What are you seeking?” is the next line in the chapter.</a:t>
            </a:r>
            <a:endParaRPr lang="en-US" sz="17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Know that he came  ·  know who he is  ·  follow permanently</a:t>
            </a:r>
            <a:endParaRPr lang="en-US" sz="1100" dirty="0"/>
          </a:p>
        </p:txBody>
      </p:sp>
      <p:sp>
        <p:nvSpPr>
          <p:cNvPr id="5" name="Text 3"/>
          <p:cNvSpPr/>
          <p:nvPr/>
        </p:nvSpPr>
        <p:spPr>
          <a:xfrm>
            <a:off x="941832" y="420624"/>
            <a:ext cx="105156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DAY THREE</a:t>
            </a:r>
            <a:endParaRPr lang="en-US" sz="1100" dirty="0"/>
          </a:p>
        </p:txBody>
      </p:sp>
      <p:sp>
        <p:nvSpPr>
          <p:cNvPr id="6" name="Text 4"/>
          <p:cNvSpPr/>
          <p:nvPr/>
        </p:nvSpPr>
        <p:spPr>
          <a:xfrm>
            <a:off x="685800" y="804672"/>
            <a:ext cx="10789920" cy="45720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Follow Him</a:t>
            </a:r>
            <a:endParaRPr lang="en-US" sz="2600" dirty="0"/>
          </a:p>
        </p:txBody>
      </p:sp>
      <p:sp>
        <p:nvSpPr>
          <p:cNvPr id="7" name="Shape 5"/>
          <p:cNvSpPr/>
          <p:nvPr/>
        </p:nvSpPr>
        <p:spPr>
          <a:xfrm>
            <a:off x="685800" y="1463040"/>
            <a:ext cx="10789920" cy="4023360"/>
          </a:xfrm>
          <a:prstGeom prst="roundRect">
            <a:avLst>
              <a:gd name="adj" fmla="val 1591"/>
            </a:avLst>
          </a:prstGeom>
          <a:solidFill>
            <a:srgbClr val="FFFFFF"/>
          </a:solidFill>
          <a:ln w="12700">
            <a:solidFill>
              <a:srgbClr val="D9D5CC"/>
            </a:solidFill>
            <a:prstDash val="solid"/>
          </a:ln>
        </p:spPr>
        <p:txBody>
          <a:bodyPr/>
          <a:lstStyle/>
          <a:p>
            <a:endParaRPr lang="en-US"/>
          </a:p>
        </p:txBody>
      </p:sp>
      <p:sp>
        <p:nvSpPr>
          <p:cNvPr id="8" name="Text 6"/>
          <p:cNvSpPr/>
          <p:nvPr/>
        </p:nvSpPr>
        <p:spPr>
          <a:xfrm>
            <a:off x="1097280" y="1783080"/>
            <a:ext cx="9966960" cy="3383280"/>
          </a:xfrm>
          <a:prstGeom prst="rect">
            <a:avLst/>
          </a:prstGeom>
          <a:noFill/>
          <a:ln/>
        </p:spPr>
        <p:txBody>
          <a:bodyPr wrap="square" lIns="0" tIns="0" rIns="0" bIns="0" rtlCol="0" anchor="ctr"/>
          <a:lstStyle/>
          <a:p>
            <a:pPr marL="0" indent="0">
              <a:buNone/>
            </a:pPr>
            <a:r>
              <a:rPr lang="en-US" sz="2200" dirty="0">
                <a:solidFill>
                  <a:srgbClr val="1A1A1A"/>
                </a:solidFill>
                <a:latin typeface="Georgia" pitchFamily="34" charset="0"/>
                <a:ea typeface="Georgia" pitchFamily="34" charset="-122"/>
                <a:cs typeface="Georgia" pitchFamily="34" charset="-120"/>
              </a:rPr>
              <a:t>The first preacher in the New Testament will not keep a crowd.</a:t>
            </a:r>
            <a:endParaRPr lang="en-US" sz="2200" dirty="0"/>
          </a:p>
          <a:p>
            <a:pPr marL="0" indent="0">
              <a:buNone/>
            </a:pPr>
            <a:endParaRPr lang="en-US" sz="2200" dirty="0"/>
          </a:p>
          <a:p>
            <a:pPr marL="0" indent="0">
              <a:buNone/>
            </a:pPr>
            <a:r>
              <a:rPr lang="en-US" sz="2200" dirty="0">
                <a:solidFill>
                  <a:srgbClr val="1A1A1A"/>
                </a:solidFill>
                <a:latin typeface="Georgia" pitchFamily="34" charset="0"/>
                <a:ea typeface="Georgia" pitchFamily="34" charset="-122"/>
                <a:cs typeface="Georgia" pitchFamily="34" charset="-120"/>
              </a:rPr>
              <a:t>He will point at a man walking toward the water and say, Look — the Lamb of God, the Son of God — then let his own disciples leave.</a:t>
            </a:r>
            <a:endParaRPr lang="en-US" sz="2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Next in the series: John 1:38–51  ·  youtu.be/BaX0TvUSKwM</a:t>
            </a:r>
            <a:endParaRPr lang="en-US" sz="1100" dirty="0"/>
          </a:p>
        </p:txBody>
      </p:sp>
      <p:sp>
        <p:nvSpPr>
          <p:cNvPr id="5" name="Text 3"/>
          <p:cNvSpPr/>
          <p:nvPr/>
        </p:nvSpPr>
        <p:spPr>
          <a:xfrm>
            <a:off x="941832" y="420624"/>
            <a:ext cx="105156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CLOSE</a:t>
            </a:r>
            <a:endParaRPr lang="en-US" sz="1100" dirty="0"/>
          </a:p>
        </p:txBody>
      </p:sp>
      <p:sp>
        <p:nvSpPr>
          <p:cNvPr id="6" name="Text 4"/>
          <p:cNvSpPr/>
          <p:nvPr/>
        </p:nvSpPr>
        <p:spPr>
          <a:xfrm>
            <a:off x="685800" y="804672"/>
            <a:ext cx="10789920" cy="45720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What follows</a:t>
            </a:r>
            <a:endParaRPr lang="en-US" sz="2600" dirty="0"/>
          </a:p>
        </p:txBody>
      </p:sp>
      <p:sp>
        <p:nvSpPr>
          <p:cNvPr id="7" name="Text 5"/>
          <p:cNvSpPr/>
          <p:nvPr/>
        </p:nvSpPr>
        <p:spPr>
          <a:xfrm>
            <a:off x="685800" y="1554480"/>
            <a:ext cx="10789920" cy="1188720"/>
          </a:xfrm>
          <a:prstGeom prst="rect">
            <a:avLst/>
          </a:prstGeom>
          <a:noFill/>
          <a:ln/>
        </p:spPr>
        <p:txBody>
          <a:bodyPr wrap="square" lIns="0" tIns="0" rIns="0" bIns="0" rtlCol="0" anchor="ctr"/>
          <a:lstStyle/>
          <a:p>
            <a:pPr marL="0" indent="0">
              <a:buNone/>
            </a:pPr>
            <a:r>
              <a:rPr lang="en-US" sz="2400" dirty="0">
                <a:solidFill>
                  <a:srgbClr val="1A1A1A"/>
                </a:solidFill>
                <a:latin typeface="Georgia" pitchFamily="34" charset="0"/>
                <a:ea typeface="Georgia" pitchFamily="34" charset="-122"/>
                <a:cs typeface="Georgia" pitchFamily="34" charset="-120"/>
              </a:rPr>
              <a:t>The disciples’ testimony</a:t>
            </a:r>
            <a:endParaRPr lang="en-US" sz="2400" dirty="0"/>
          </a:p>
          <a:p>
            <a:pPr marL="0" indent="0">
              <a:buNone/>
            </a:pPr>
            <a:r>
              <a:rPr lang="en-US" sz="2400" dirty="0">
                <a:solidFill>
                  <a:srgbClr val="1A1A1A"/>
                </a:solidFill>
                <a:latin typeface="Georgia" pitchFamily="34" charset="0"/>
                <a:ea typeface="Georgia" pitchFamily="34" charset="-122"/>
                <a:cs typeface="Georgia" pitchFamily="34" charset="-120"/>
              </a:rPr>
              <a:t>John 1:38–51</a:t>
            </a:r>
            <a:endParaRPr lang="en-US" sz="2400" dirty="0"/>
          </a:p>
        </p:txBody>
      </p:sp>
      <p:sp>
        <p:nvSpPr>
          <p:cNvPr id="8" name="Text 6"/>
          <p:cNvSpPr/>
          <p:nvPr/>
        </p:nvSpPr>
        <p:spPr>
          <a:xfrm>
            <a:off x="685800" y="2926080"/>
            <a:ext cx="10789920" cy="2377440"/>
          </a:xfrm>
          <a:prstGeom prst="rect">
            <a:avLst/>
          </a:prstGeom>
          <a:noFill/>
          <a:ln/>
        </p:spPr>
        <p:txBody>
          <a:bodyPr wrap="square" lIns="0" tIns="0" rIns="0" bIns="0" rtlCol="0" anchor="ctr"/>
          <a:lstStyle/>
          <a:p>
            <a:pPr marL="0" indent="0">
              <a:buNone/>
            </a:pPr>
            <a:r>
              <a:rPr lang="en-US" sz="1800" dirty="0">
                <a:solidFill>
                  <a:srgbClr val="1A1A1A"/>
                </a:solidFill>
                <a:latin typeface="Calibri" pitchFamily="34" charset="0"/>
                <a:ea typeface="Calibri" pitchFamily="34" charset="-122"/>
                <a:cs typeface="Calibri" pitchFamily="34" charset="-120"/>
              </a:rPr>
              <a:t>“What are you seeking?”</a:t>
            </a:r>
            <a:endParaRPr lang="en-US" sz="1800" dirty="0"/>
          </a:p>
          <a:p>
            <a:pPr marL="0" indent="0">
              <a:buNone/>
            </a:pPr>
            <a:r>
              <a:rPr lang="en-US" sz="1800" dirty="0">
                <a:solidFill>
                  <a:srgbClr val="1A1A1A"/>
                </a:solidFill>
                <a:latin typeface="Calibri" pitchFamily="34" charset="0"/>
                <a:ea typeface="Calibri" pitchFamily="34" charset="-122"/>
                <a:cs typeface="Calibri" pitchFamily="34" charset="-120"/>
              </a:rPr>
              <a:t>“Come and you will see.”</a:t>
            </a:r>
            <a:endParaRPr lang="en-US" sz="1800" dirty="0"/>
          </a:p>
          <a:p>
            <a:pPr marL="0" indent="0">
              <a:buNone/>
            </a:pPr>
            <a:r>
              <a:rPr lang="en-US" sz="1800" dirty="0">
                <a:solidFill>
                  <a:srgbClr val="1A1A1A"/>
                </a:solidFill>
                <a:latin typeface="Calibri" pitchFamily="34" charset="0"/>
                <a:ea typeface="Calibri" pitchFamily="34" charset="-122"/>
                <a:cs typeface="Calibri" pitchFamily="34" charset="-120"/>
              </a:rPr>
              <a:t>Messiah. The one Moses and the Prophets wrote. Son of God. King of Israel.</a:t>
            </a:r>
            <a:endParaRPr lang="en-US" sz="1800" dirty="0"/>
          </a:p>
          <a:p>
            <a:pPr marL="0" indent="0">
              <a:buNone/>
            </a:pPr>
            <a:r>
              <a:rPr lang="en-US" sz="1800" dirty="0">
                <a:solidFill>
                  <a:srgbClr val="1A1A1A"/>
                </a:solidFill>
                <a:latin typeface="Calibri" pitchFamily="34" charset="0"/>
                <a:ea typeface="Calibri" pitchFamily="34" charset="-122"/>
                <a:cs typeface="Calibri" pitchFamily="34" charset="-120"/>
              </a:rPr>
              <a:t>Heaven open on the Son of Man.</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3" name="Text 1"/>
          <p:cNvSpPr/>
          <p:nvPr/>
        </p:nvSpPr>
        <p:spPr>
          <a:xfrm>
            <a:off x="11201400" y="6473952"/>
            <a:ext cx="502920" cy="237744"/>
          </a:xfrm>
          <a:prstGeom prst="rect">
            <a:avLst/>
          </a:prstGeom>
          <a:noFill/>
          <a:ln/>
        </p:spPr>
        <p:txBody>
          <a:bodyPr wrap="square" lIns="0" tIns="0" rIns="0" bIns="0" rtlCol="0" anchor="ctr"/>
          <a:lstStyle/>
          <a:p>
            <a:pPr marL="0" indent="0" algn="r">
              <a:buNone/>
            </a:pPr>
            <a:endParaRPr lang="en-US" sz="1100" dirty="0"/>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John includes only what serves this proof.  ·  John 20:31</a:t>
            </a:r>
            <a:endParaRPr lang="en-US" sz="1100" dirty="0"/>
          </a:p>
        </p:txBody>
      </p:sp>
      <p:sp>
        <p:nvSpPr>
          <p:cNvPr id="5" name="Text 3"/>
          <p:cNvSpPr/>
          <p:nvPr/>
        </p:nvSpPr>
        <p:spPr>
          <a:xfrm>
            <a:off x="941832" y="420624"/>
            <a:ext cx="105156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THE BOOK</a:t>
            </a:r>
            <a:endParaRPr lang="en-US" sz="1100" dirty="0"/>
          </a:p>
        </p:txBody>
      </p:sp>
      <p:sp>
        <p:nvSpPr>
          <p:cNvPr id="6" name="Text 4"/>
          <p:cNvSpPr/>
          <p:nvPr/>
        </p:nvSpPr>
        <p:spPr>
          <a:xfrm>
            <a:off x="685800" y="804672"/>
            <a:ext cx="10789920" cy="45720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Theology, then History</a:t>
            </a:r>
            <a:endParaRPr lang="en-US" sz="2600" dirty="0"/>
          </a:p>
        </p:txBody>
      </p:sp>
      <p:sp>
        <p:nvSpPr>
          <p:cNvPr id="7" name="Text 5"/>
          <p:cNvSpPr/>
          <p:nvPr/>
        </p:nvSpPr>
        <p:spPr>
          <a:xfrm>
            <a:off x="685800" y="1389888"/>
            <a:ext cx="2926080" cy="960120"/>
          </a:xfrm>
          <a:prstGeom prst="rect">
            <a:avLst/>
          </a:prstGeom>
          <a:noFill/>
          <a:ln/>
        </p:spPr>
        <p:txBody>
          <a:bodyPr wrap="square" lIns="0" tIns="0" rIns="0" bIns="0" rtlCol="0" anchor="ctr"/>
          <a:lstStyle/>
          <a:p>
            <a:pPr marL="0" indent="0">
              <a:buNone/>
            </a:pPr>
            <a:r>
              <a:rPr lang="en-US" sz="1800" dirty="0">
                <a:solidFill>
                  <a:srgbClr val="7B2D26"/>
                </a:solidFill>
                <a:latin typeface="Georgia" pitchFamily="34" charset="0"/>
                <a:ea typeface="Georgia" pitchFamily="34" charset="-122"/>
                <a:cs typeface="Georgia" pitchFamily="34" charset="-120"/>
              </a:rPr>
              <a:t>1:1–18</a:t>
            </a:r>
            <a:endParaRPr lang="en-US" sz="1800" dirty="0"/>
          </a:p>
        </p:txBody>
      </p:sp>
      <p:sp>
        <p:nvSpPr>
          <p:cNvPr id="8" name="Text 6"/>
          <p:cNvSpPr/>
          <p:nvPr/>
        </p:nvSpPr>
        <p:spPr>
          <a:xfrm>
            <a:off x="3794760" y="1389888"/>
            <a:ext cx="7680960" cy="960120"/>
          </a:xfrm>
          <a:prstGeom prst="rect">
            <a:avLst/>
          </a:prstGeom>
          <a:noFill/>
          <a:ln/>
        </p:spPr>
        <p:txBody>
          <a:bodyPr wrap="square" lIns="0" tIns="0" rIns="0" bIns="0" rtlCol="0" anchor="ctr"/>
          <a:lstStyle/>
          <a:p>
            <a:r>
              <a:rPr lang="en-US" sz="1700" dirty="0">
                <a:solidFill>
                  <a:srgbClr val="1A1A1A"/>
                </a:solidFill>
                <a:ea typeface="Calibri" pitchFamily="34" charset="-122"/>
                <a:cs typeface="Calibri" pitchFamily="34" charset="-120"/>
              </a:rPr>
              <a:t>Theology: Christ as God with God, distinct from the Father — Creator, Word, Life, Light shining into darkness. Verse 14: </a:t>
            </a:r>
            <a:r>
              <a:rPr lang="en-US" sz="1700" i="1" dirty="0">
                <a:solidFill>
                  <a:srgbClr val="1A1A1A"/>
                </a:solidFill>
                <a:ea typeface="Calibri" pitchFamily="34" charset="-122"/>
                <a:cs typeface="Calibri" pitchFamily="34" charset="-120"/>
              </a:rPr>
              <a:t>“</a:t>
            </a:r>
            <a:r>
              <a:rPr lang="en-US" i="1" dirty="0"/>
              <a:t>And the Word became flesh and dwelt among us.”</a:t>
            </a:r>
            <a:endParaRPr lang="en-US" sz="1700" dirty="0"/>
          </a:p>
        </p:txBody>
      </p:sp>
      <p:sp>
        <p:nvSpPr>
          <p:cNvPr id="9" name="Text 7"/>
          <p:cNvSpPr/>
          <p:nvPr/>
        </p:nvSpPr>
        <p:spPr>
          <a:xfrm>
            <a:off x="685800" y="2487168"/>
            <a:ext cx="2926080" cy="960120"/>
          </a:xfrm>
          <a:prstGeom prst="rect">
            <a:avLst/>
          </a:prstGeom>
          <a:noFill/>
          <a:ln/>
        </p:spPr>
        <p:txBody>
          <a:bodyPr wrap="square" lIns="0" tIns="0" rIns="0" bIns="0" rtlCol="0" anchor="ctr"/>
          <a:lstStyle/>
          <a:p>
            <a:pPr marL="0" indent="0">
              <a:buNone/>
            </a:pPr>
            <a:r>
              <a:rPr lang="en-US" sz="1800" dirty="0">
                <a:solidFill>
                  <a:srgbClr val="7B2D26"/>
                </a:solidFill>
                <a:latin typeface="Georgia" pitchFamily="34" charset="0"/>
                <a:ea typeface="Georgia" pitchFamily="34" charset="-122"/>
                <a:cs typeface="Georgia" pitchFamily="34" charset="-120"/>
              </a:rPr>
              <a:t>1:19</a:t>
            </a:r>
            <a:endParaRPr lang="en-US" sz="1800" dirty="0"/>
          </a:p>
        </p:txBody>
      </p:sp>
      <p:sp>
        <p:nvSpPr>
          <p:cNvPr id="10" name="Text 8"/>
          <p:cNvSpPr/>
          <p:nvPr/>
        </p:nvSpPr>
        <p:spPr>
          <a:xfrm>
            <a:off x="3794760" y="2487168"/>
            <a:ext cx="7680960" cy="960120"/>
          </a:xfrm>
          <a:prstGeom prst="rect">
            <a:avLst/>
          </a:prstGeom>
          <a:noFill/>
          <a:ln/>
        </p:spPr>
        <p:txBody>
          <a:bodyPr wrap="square" lIns="0" tIns="0" rIns="0" bIns="0" rtlCol="0" anchor="ctr"/>
          <a:lstStyle/>
          <a:p>
            <a:pPr marL="0" indent="0">
              <a:buNone/>
            </a:pPr>
            <a:r>
              <a:rPr lang="en-US" sz="1700" dirty="0">
                <a:solidFill>
                  <a:srgbClr val="1A1A1A"/>
                </a:solidFill>
                <a:latin typeface="Calibri" pitchFamily="34" charset="0"/>
                <a:ea typeface="Calibri" pitchFamily="34" charset="-122"/>
                <a:cs typeface="Calibri" pitchFamily="34" charset="-120"/>
              </a:rPr>
              <a:t>History begins. The gospel writer now stacks evidence — and includes only what serves the proof.</a:t>
            </a:r>
            <a:endParaRPr lang="en-US" sz="1700" dirty="0"/>
          </a:p>
        </p:txBody>
      </p:sp>
      <p:sp>
        <p:nvSpPr>
          <p:cNvPr id="11" name="Text 9"/>
          <p:cNvSpPr/>
          <p:nvPr/>
        </p:nvSpPr>
        <p:spPr>
          <a:xfrm>
            <a:off x="685800" y="3584448"/>
            <a:ext cx="2926080" cy="960120"/>
          </a:xfrm>
          <a:prstGeom prst="rect">
            <a:avLst/>
          </a:prstGeom>
          <a:noFill/>
          <a:ln/>
        </p:spPr>
        <p:txBody>
          <a:bodyPr wrap="square" lIns="0" tIns="0" rIns="0" bIns="0" rtlCol="0" anchor="ctr"/>
          <a:lstStyle/>
          <a:p>
            <a:pPr marL="0" indent="0">
              <a:buNone/>
            </a:pPr>
            <a:r>
              <a:rPr lang="en-US" sz="1800" dirty="0">
                <a:solidFill>
                  <a:srgbClr val="7B2D26"/>
                </a:solidFill>
                <a:latin typeface="Georgia" pitchFamily="34" charset="0"/>
                <a:ea typeface="Georgia" pitchFamily="34" charset="-122"/>
                <a:cs typeface="Georgia" pitchFamily="34" charset="-120"/>
              </a:rPr>
              <a:t>Polemical purpose:</a:t>
            </a:r>
            <a:endParaRPr lang="en-US" sz="1800" dirty="0"/>
          </a:p>
        </p:txBody>
      </p:sp>
      <p:sp>
        <p:nvSpPr>
          <p:cNvPr id="12" name="Text 10"/>
          <p:cNvSpPr/>
          <p:nvPr/>
        </p:nvSpPr>
        <p:spPr>
          <a:xfrm>
            <a:off x="3794760" y="3584448"/>
            <a:ext cx="7680960" cy="960120"/>
          </a:xfrm>
          <a:prstGeom prst="rect">
            <a:avLst/>
          </a:prstGeom>
          <a:noFill/>
          <a:ln/>
        </p:spPr>
        <p:txBody>
          <a:bodyPr wrap="square" lIns="0" tIns="0" rIns="0" bIns="0" rtlCol="0" anchor="ctr"/>
          <a:lstStyle/>
          <a:p>
            <a:pPr marL="0" indent="0">
              <a:buNone/>
            </a:pPr>
            <a:r>
              <a:rPr lang="en-US" sz="1700" dirty="0">
                <a:solidFill>
                  <a:srgbClr val="1A1A1A"/>
                </a:solidFill>
                <a:latin typeface="Calibri" pitchFamily="34" charset="0"/>
                <a:ea typeface="Calibri" pitchFamily="34" charset="-122"/>
                <a:cs typeface="Calibri" pitchFamily="34" charset="-120"/>
              </a:rPr>
              <a:t> Proving that Jesus is the Christ, the Son of God.</a:t>
            </a:r>
            <a:endParaRPr lang="en-US" sz="1700" dirty="0"/>
          </a:p>
        </p:txBody>
      </p:sp>
      <p:sp>
        <p:nvSpPr>
          <p:cNvPr id="13" name="Text 11"/>
          <p:cNvSpPr/>
          <p:nvPr/>
        </p:nvSpPr>
        <p:spPr>
          <a:xfrm>
            <a:off x="685800" y="4681728"/>
            <a:ext cx="2926080" cy="960120"/>
          </a:xfrm>
          <a:prstGeom prst="rect">
            <a:avLst/>
          </a:prstGeom>
          <a:noFill/>
          <a:ln/>
        </p:spPr>
        <p:txBody>
          <a:bodyPr wrap="square" lIns="0" tIns="0" rIns="0" bIns="0" rtlCol="0" anchor="ctr"/>
          <a:lstStyle/>
          <a:p>
            <a:pPr marL="0" indent="0">
              <a:buNone/>
            </a:pPr>
            <a:r>
              <a:rPr lang="en-US" sz="1800" dirty="0">
                <a:solidFill>
                  <a:srgbClr val="7B2D26"/>
                </a:solidFill>
                <a:latin typeface="Georgia" pitchFamily="34" charset="0"/>
                <a:ea typeface="Georgia" pitchFamily="34" charset="-122"/>
                <a:cs typeface="Georgia" pitchFamily="34" charset="-120"/>
              </a:rPr>
              <a:t>Evangelistic purpose:</a:t>
            </a:r>
            <a:endParaRPr lang="en-US" sz="1800" dirty="0"/>
          </a:p>
        </p:txBody>
      </p:sp>
      <p:sp>
        <p:nvSpPr>
          <p:cNvPr id="14" name="Text 12"/>
          <p:cNvSpPr/>
          <p:nvPr/>
        </p:nvSpPr>
        <p:spPr>
          <a:xfrm>
            <a:off x="3794760" y="4681728"/>
            <a:ext cx="7680960" cy="960120"/>
          </a:xfrm>
          <a:prstGeom prst="rect">
            <a:avLst/>
          </a:prstGeom>
          <a:noFill/>
          <a:ln/>
        </p:spPr>
        <p:txBody>
          <a:bodyPr wrap="square" lIns="0" tIns="0" rIns="0" bIns="0" rtlCol="0" anchor="ctr"/>
          <a:lstStyle/>
          <a:p>
            <a:pPr marL="0" indent="0">
              <a:buNone/>
            </a:pPr>
            <a:r>
              <a:rPr lang="en-US" sz="1700" dirty="0">
                <a:solidFill>
                  <a:srgbClr val="1A1A1A"/>
                </a:solidFill>
                <a:latin typeface="Calibri" pitchFamily="34" charset="0"/>
                <a:ea typeface="Calibri" pitchFamily="34" charset="-122"/>
                <a:cs typeface="Calibri" pitchFamily="34" charset="-120"/>
              </a:rPr>
              <a:t>That by believing you may have life in his name.</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3" name="Text 1"/>
          <p:cNvSpPr/>
          <p:nvPr/>
        </p:nvSpPr>
        <p:spPr>
          <a:xfrm>
            <a:off x="11201400" y="6473952"/>
            <a:ext cx="502920" cy="237744"/>
          </a:xfrm>
          <a:prstGeom prst="rect">
            <a:avLst/>
          </a:prstGeom>
          <a:noFill/>
          <a:ln/>
        </p:spPr>
        <p:txBody>
          <a:bodyPr wrap="square" lIns="0" tIns="0" rIns="0" bIns="0" rtlCol="0" anchor="ctr"/>
          <a:lstStyle/>
          <a:p>
            <a:pPr marL="0" indent="0" algn="r">
              <a:buNone/>
            </a:pPr>
            <a:endParaRPr lang="en-US" sz="1100" dirty="0"/>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Last OT prophet  ·  first NT preacher</a:t>
            </a:r>
            <a:endParaRPr lang="en-US" sz="1100" dirty="0"/>
          </a:p>
        </p:txBody>
      </p:sp>
      <p:sp>
        <p:nvSpPr>
          <p:cNvPr id="5" name="Text 3"/>
          <p:cNvSpPr/>
          <p:nvPr/>
        </p:nvSpPr>
        <p:spPr>
          <a:xfrm>
            <a:off x="941832" y="420624"/>
            <a:ext cx="105156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THE FIRST WITNESS</a:t>
            </a:r>
            <a:endParaRPr lang="en-US" sz="1100" dirty="0"/>
          </a:p>
        </p:txBody>
      </p:sp>
      <p:sp>
        <p:nvSpPr>
          <p:cNvPr id="6" name="Text 4"/>
          <p:cNvSpPr/>
          <p:nvPr/>
        </p:nvSpPr>
        <p:spPr>
          <a:xfrm>
            <a:off x="685800" y="804672"/>
            <a:ext cx="10789920" cy="45720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John the Baptist</a:t>
            </a:r>
            <a:endParaRPr lang="en-US" sz="2600" dirty="0"/>
          </a:p>
        </p:txBody>
      </p:sp>
      <p:sp>
        <p:nvSpPr>
          <p:cNvPr id="7" name="Text 5"/>
          <p:cNvSpPr/>
          <p:nvPr/>
        </p:nvSpPr>
        <p:spPr>
          <a:xfrm>
            <a:off x="685800" y="3749040"/>
            <a:ext cx="10789920" cy="640080"/>
          </a:xfrm>
          <a:prstGeom prst="rect">
            <a:avLst/>
          </a:prstGeom>
          <a:noFill/>
          <a:ln/>
        </p:spPr>
        <p:txBody>
          <a:bodyPr wrap="square" lIns="0" tIns="0" rIns="0" bIns="0" rtlCol="0" anchor="ctr"/>
          <a:lstStyle/>
          <a:p>
            <a:pPr marL="0" indent="0">
              <a:buNone/>
            </a:pPr>
            <a:r>
              <a:rPr lang="en-US" sz="1700" dirty="0">
                <a:solidFill>
                  <a:srgbClr val="1A1A1A"/>
                </a:solidFill>
                <a:latin typeface="Calibri" pitchFamily="34" charset="0"/>
                <a:ea typeface="Calibri" pitchFamily="34" charset="-122"/>
                <a:cs typeface="Calibri" pitchFamily="34" charset="-120"/>
              </a:rPr>
              <a:t>The only prophet in Israel after four hundred silent years</a:t>
            </a:r>
            <a:endParaRPr lang="en-US" sz="1700" dirty="0"/>
          </a:p>
        </p:txBody>
      </p:sp>
      <p:sp>
        <p:nvSpPr>
          <p:cNvPr id="8" name="Text 6"/>
          <p:cNvSpPr/>
          <p:nvPr/>
        </p:nvSpPr>
        <p:spPr>
          <a:xfrm>
            <a:off x="685800" y="3063240"/>
            <a:ext cx="10789920" cy="640080"/>
          </a:xfrm>
          <a:prstGeom prst="rect">
            <a:avLst/>
          </a:prstGeom>
          <a:noFill/>
          <a:ln/>
        </p:spPr>
        <p:txBody>
          <a:bodyPr wrap="square" lIns="0" tIns="0" rIns="0" bIns="0" rtlCol="0" anchor="ctr"/>
          <a:lstStyle/>
          <a:p>
            <a:pPr marL="0" indent="0">
              <a:buNone/>
            </a:pPr>
            <a:r>
              <a:rPr lang="en-US" sz="1700" dirty="0">
                <a:solidFill>
                  <a:srgbClr val="1A1A1A"/>
                </a:solidFill>
                <a:latin typeface="Calibri" pitchFamily="34" charset="0"/>
                <a:ea typeface="Calibri" pitchFamily="34" charset="-122"/>
                <a:cs typeface="Calibri" pitchFamily="34" charset="-120"/>
              </a:rPr>
              <a:t>Recognized as a prophet (Matt. 14; 21:26) — a burning and shining lamp (John 5:35)</a:t>
            </a:r>
            <a:endParaRPr lang="en-US" sz="1700" dirty="0"/>
          </a:p>
        </p:txBody>
      </p:sp>
      <p:sp>
        <p:nvSpPr>
          <p:cNvPr id="9" name="Text 7"/>
          <p:cNvSpPr/>
          <p:nvPr/>
        </p:nvSpPr>
        <p:spPr>
          <a:xfrm>
            <a:off x="685800" y="2377440"/>
            <a:ext cx="10789920" cy="640080"/>
          </a:xfrm>
          <a:prstGeom prst="rect">
            <a:avLst/>
          </a:prstGeom>
          <a:noFill/>
          <a:ln/>
        </p:spPr>
        <p:txBody>
          <a:bodyPr wrap="square" lIns="0" tIns="0" rIns="0" bIns="0" rtlCol="0" anchor="ctr"/>
          <a:lstStyle/>
          <a:p>
            <a:pPr marL="0" indent="0">
              <a:buNone/>
            </a:pPr>
            <a:r>
              <a:rPr lang="en-US" sz="1700" dirty="0">
                <a:solidFill>
                  <a:srgbClr val="1A1A1A"/>
                </a:solidFill>
                <a:latin typeface="Calibri" pitchFamily="34" charset="0"/>
                <a:ea typeface="Calibri" pitchFamily="34" charset="-122"/>
                <a:cs typeface="Calibri" pitchFamily="34" charset="-120"/>
              </a:rPr>
              <a:t>Priestly family; miraculous birth; angelic announcement</a:t>
            </a:r>
            <a:endParaRPr lang="en-US" sz="1700" dirty="0"/>
          </a:p>
        </p:txBody>
      </p:sp>
      <p:sp>
        <p:nvSpPr>
          <p:cNvPr id="10" name="Text 8"/>
          <p:cNvSpPr/>
          <p:nvPr/>
        </p:nvSpPr>
        <p:spPr>
          <a:xfrm>
            <a:off x="685800" y="5120640"/>
            <a:ext cx="10789920" cy="640080"/>
          </a:xfrm>
          <a:prstGeom prst="rect">
            <a:avLst/>
          </a:prstGeom>
          <a:noFill/>
          <a:ln/>
        </p:spPr>
        <p:txBody>
          <a:bodyPr wrap="square" lIns="0" tIns="0" rIns="0" bIns="0" rtlCol="0" anchor="ctr"/>
          <a:lstStyle/>
          <a:p>
            <a:pPr marL="0" indent="0">
              <a:buNone/>
            </a:pPr>
            <a:r>
              <a:rPr lang="en-US" sz="1700" dirty="0">
                <a:solidFill>
                  <a:srgbClr val="1A1A1A"/>
                </a:solidFill>
                <a:latin typeface="Calibri" pitchFamily="34" charset="0"/>
                <a:ea typeface="Calibri" pitchFamily="34" charset="-122"/>
                <a:cs typeface="Calibri" pitchFamily="34" charset="-120"/>
              </a:rPr>
              <a:t>In the spirit and power of Elijah — prepare the way for Messiah</a:t>
            </a:r>
            <a:endParaRPr lang="en-US" sz="1700" dirty="0"/>
          </a:p>
        </p:txBody>
      </p:sp>
      <p:sp>
        <p:nvSpPr>
          <p:cNvPr id="11" name="Text 9"/>
          <p:cNvSpPr/>
          <p:nvPr/>
        </p:nvSpPr>
        <p:spPr>
          <a:xfrm>
            <a:off x="685800" y="4434840"/>
            <a:ext cx="10789920" cy="640080"/>
          </a:xfrm>
          <a:prstGeom prst="rect">
            <a:avLst/>
          </a:prstGeom>
          <a:noFill/>
          <a:ln/>
        </p:spPr>
        <p:txBody>
          <a:bodyPr wrap="square" lIns="0" tIns="0" rIns="0" bIns="0" rtlCol="0" anchor="ctr"/>
          <a:lstStyle/>
          <a:p>
            <a:pPr marL="0" indent="0">
              <a:buNone/>
            </a:pPr>
            <a:r>
              <a:rPr lang="en-US" sz="1700" dirty="0">
                <a:solidFill>
                  <a:srgbClr val="1A1A1A"/>
                </a:solidFill>
                <a:latin typeface="Calibri" pitchFamily="34" charset="0"/>
                <a:ea typeface="Calibri" pitchFamily="34" charset="-122"/>
                <a:cs typeface="Calibri" pitchFamily="34" charset="-120"/>
              </a:rPr>
              <a:t>Thirty years of obscurity, then the word of God in the wilderness</a:t>
            </a:r>
            <a:endParaRPr lang="en-US" sz="1700" dirty="0"/>
          </a:p>
        </p:txBody>
      </p:sp>
      <p:sp>
        <p:nvSpPr>
          <p:cNvPr id="12" name="Text 10"/>
          <p:cNvSpPr/>
          <p:nvPr/>
        </p:nvSpPr>
        <p:spPr>
          <a:xfrm>
            <a:off x="685800" y="1691640"/>
            <a:ext cx="10789920" cy="640080"/>
          </a:xfrm>
          <a:prstGeom prst="rect">
            <a:avLst/>
          </a:prstGeom>
          <a:noFill/>
          <a:ln/>
        </p:spPr>
        <p:txBody>
          <a:bodyPr wrap="square" lIns="0" tIns="0" rIns="0" bIns="0" rtlCol="0" anchor="ctr"/>
          <a:lstStyle/>
          <a:p>
            <a:pPr marL="0" indent="0">
              <a:buNone/>
            </a:pPr>
            <a:r>
              <a:rPr lang="en-US" sz="1700" dirty="0">
                <a:solidFill>
                  <a:srgbClr val="1A1A1A"/>
                </a:solidFill>
                <a:latin typeface="Calibri" pitchFamily="34" charset="0"/>
                <a:ea typeface="Calibri" pitchFamily="34" charset="-122"/>
                <a:cs typeface="Calibri" pitchFamily="34" charset="-120"/>
              </a:rPr>
              <a:t>Already named in the prologue as a witness, not the light (1:6–8, 15)</a:t>
            </a:r>
            <a:endParaRPr lang="en-US" sz="1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3" name="Text 1"/>
          <p:cNvSpPr/>
          <p:nvPr/>
        </p:nvSpPr>
        <p:spPr>
          <a:xfrm>
            <a:off x="11201400" y="6473952"/>
            <a:ext cx="502920" cy="237744"/>
          </a:xfrm>
          <a:prstGeom prst="rect">
            <a:avLst/>
          </a:prstGeom>
          <a:noFill/>
          <a:ln/>
        </p:spPr>
        <p:txBody>
          <a:bodyPr wrap="square" lIns="0" tIns="0" rIns="0" bIns="0" rtlCol="0" anchor="ctr"/>
          <a:lstStyle/>
          <a:p>
            <a:pPr marL="0" indent="0" algn="r">
              <a:buNone/>
            </a:pPr>
            <a:endParaRPr lang="en-US" sz="1100" dirty="0"/>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Testimony, John points to Jesus, Jesus is followed</a:t>
            </a:r>
            <a:endParaRPr lang="en-US" sz="1100" dirty="0"/>
          </a:p>
        </p:txBody>
      </p:sp>
      <p:sp>
        <p:nvSpPr>
          <p:cNvPr id="5" name="Text 3"/>
          <p:cNvSpPr/>
          <p:nvPr/>
        </p:nvSpPr>
        <p:spPr>
          <a:xfrm>
            <a:off x="941832" y="420624"/>
            <a:ext cx="105156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THREE DAYS</a:t>
            </a:r>
            <a:endParaRPr lang="en-US" sz="1100" dirty="0"/>
          </a:p>
        </p:txBody>
      </p:sp>
      <p:sp>
        <p:nvSpPr>
          <p:cNvPr id="6" name="Text 4"/>
          <p:cNvSpPr/>
          <p:nvPr/>
        </p:nvSpPr>
        <p:spPr>
          <a:xfrm>
            <a:off x="685800" y="804672"/>
            <a:ext cx="10789920" cy="45720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He is here  ·  Look at Him  ·  Follow Him</a:t>
            </a:r>
            <a:endParaRPr lang="en-US" sz="2600" dirty="0"/>
          </a:p>
        </p:txBody>
      </p:sp>
      <p:sp>
        <p:nvSpPr>
          <p:cNvPr id="7" name="Shape 5"/>
          <p:cNvSpPr/>
          <p:nvPr/>
        </p:nvSpPr>
        <p:spPr>
          <a:xfrm>
            <a:off x="685800" y="1417320"/>
            <a:ext cx="2194560" cy="914400"/>
          </a:xfrm>
          <a:prstGeom prst="rect">
            <a:avLst/>
          </a:prstGeom>
          <a:solidFill>
            <a:srgbClr val="7B2D26"/>
          </a:solidFill>
          <a:ln w="6350">
            <a:solidFill>
              <a:srgbClr val="D9D5CC"/>
            </a:solidFill>
            <a:prstDash val="solid"/>
          </a:ln>
        </p:spPr>
        <p:txBody>
          <a:bodyPr/>
          <a:lstStyle/>
          <a:p>
            <a:endParaRPr lang="en-US"/>
          </a:p>
        </p:txBody>
      </p:sp>
      <p:sp>
        <p:nvSpPr>
          <p:cNvPr id="8" name="Text 6"/>
          <p:cNvSpPr/>
          <p:nvPr/>
        </p:nvSpPr>
        <p:spPr>
          <a:xfrm>
            <a:off x="795528" y="1417320"/>
            <a:ext cx="2011680" cy="914400"/>
          </a:xfrm>
          <a:prstGeom prst="rect">
            <a:avLst/>
          </a:prstGeom>
          <a:noFill/>
          <a:ln/>
        </p:spPr>
        <p:txBody>
          <a:bodyPr wrap="square" lIns="0" tIns="0" rIns="0" bIns="0" rtlCol="0" anchor="ctr"/>
          <a:lstStyle/>
          <a:p>
            <a:pPr marL="0" indent="0">
              <a:buNone/>
            </a:pPr>
            <a:r>
              <a:rPr lang="en-US" sz="1600" dirty="0">
                <a:solidFill>
                  <a:srgbClr val="F7F5F0"/>
                </a:solidFill>
                <a:latin typeface="Georgia" pitchFamily="34" charset="0"/>
                <a:ea typeface="Georgia" pitchFamily="34" charset="-122"/>
                <a:cs typeface="Georgia" pitchFamily="34" charset="-120"/>
              </a:rPr>
              <a:t>Day</a:t>
            </a:r>
            <a:endParaRPr lang="en-US" sz="1600" dirty="0"/>
          </a:p>
        </p:txBody>
      </p:sp>
      <p:sp>
        <p:nvSpPr>
          <p:cNvPr id="9" name="Shape 7"/>
          <p:cNvSpPr/>
          <p:nvPr/>
        </p:nvSpPr>
        <p:spPr>
          <a:xfrm>
            <a:off x="2880360" y="1417320"/>
            <a:ext cx="2743200" cy="914400"/>
          </a:xfrm>
          <a:prstGeom prst="rect">
            <a:avLst/>
          </a:prstGeom>
          <a:solidFill>
            <a:srgbClr val="7B2D26"/>
          </a:solidFill>
          <a:ln w="6350">
            <a:solidFill>
              <a:srgbClr val="D9D5CC"/>
            </a:solidFill>
            <a:prstDash val="solid"/>
          </a:ln>
        </p:spPr>
        <p:txBody>
          <a:bodyPr/>
          <a:lstStyle/>
          <a:p>
            <a:endParaRPr lang="en-US"/>
          </a:p>
        </p:txBody>
      </p:sp>
      <p:sp>
        <p:nvSpPr>
          <p:cNvPr id="10" name="Text 8"/>
          <p:cNvSpPr/>
          <p:nvPr/>
        </p:nvSpPr>
        <p:spPr>
          <a:xfrm>
            <a:off x="2990088" y="1417320"/>
            <a:ext cx="2560320" cy="914400"/>
          </a:xfrm>
          <a:prstGeom prst="rect">
            <a:avLst/>
          </a:prstGeom>
          <a:noFill/>
          <a:ln/>
        </p:spPr>
        <p:txBody>
          <a:bodyPr wrap="square" lIns="0" tIns="0" rIns="0" bIns="0" rtlCol="0" anchor="ctr"/>
          <a:lstStyle/>
          <a:p>
            <a:pPr marL="0" indent="0">
              <a:buNone/>
            </a:pPr>
            <a:r>
              <a:rPr lang="en-US" sz="1600" dirty="0">
                <a:solidFill>
                  <a:srgbClr val="F7F5F0"/>
                </a:solidFill>
                <a:latin typeface="Georgia" pitchFamily="34" charset="0"/>
                <a:ea typeface="Georgia" pitchFamily="34" charset="-122"/>
                <a:cs typeface="Georgia" pitchFamily="34" charset="-120"/>
              </a:rPr>
              <a:t>Text</a:t>
            </a:r>
            <a:endParaRPr lang="en-US" sz="1600" dirty="0"/>
          </a:p>
        </p:txBody>
      </p:sp>
      <p:sp>
        <p:nvSpPr>
          <p:cNvPr id="11" name="Shape 9"/>
          <p:cNvSpPr/>
          <p:nvPr/>
        </p:nvSpPr>
        <p:spPr>
          <a:xfrm>
            <a:off x="5623560" y="1417320"/>
            <a:ext cx="2926080" cy="914400"/>
          </a:xfrm>
          <a:prstGeom prst="rect">
            <a:avLst/>
          </a:prstGeom>
          <a:solidFill>
            <a:srgbClr val="7B2D26"/>
          </a:solidFill>
          <a:ln w="6350">
            <a:solidFill>
              <a:srgbClr val="D9D5CC"/>
            </a:solidFill>
            <a:prstDash val="solid"/>
          </a:ln>
        </p:spPr>
        <p:txBody>
          <a:bodyPr/>
          <a:lstStyle/>
          <a:p>
            <a:endParaRPr lang="en-US"/>
          </a:p>
        </p:txBody>
      </p:sp>
      <p:sp>
        <p:nvSpPr>
          <p:cNvPr id="12" name="Text 10"/>
          <p:cNvSpPr/>
          <p:nvPr/>
        </p:nvSpPr>
        <p:spPr>
          <a:xfrm>
            <a:off x="5733288" y="1417320"/>
            <a:ext cx="2743200" cy="914400"/>
          </a:xfrm>
          <a:prstGeom prst="rect">
            <a:avLst/>
          </a:prstGeom>
          <a:noFill/>
          <a:ln/>
        </p:spPr>
        <p:txBody>
          <a:bodyPr wrap="square" lIns="0" tIns="0" rIns="0" bIns="0" rtlCol="0" anchor="ctr"/>
          <a:lstStyle/>
          <a:p>
            <a:pPr marL="0" indent="0">
              <a:buNone/>
            </a:pPr>
            <a:r>
              <a:rPr lang="en-US" sz="1600" dirty="0">
                <a:solidFill>
                  <a:srgbClr val="F7F5F0"/>
                </a:solidFill>
                <a:latin typeface="Georgia" pitchFamily="34" charset="0"/>
                <a:ea typeface="Georgia" pitchFamily="34" charset="-122"/>
                <a:cs typeface="Georgia" pitchFamily="34" charset="-120"/>
              </a:rPr>
              <a:t>Audience</a:t>
            </a:r>
            <a:endParaRPr lang="en-US" sz="1600" dirty="0"/>
          </a:p>
        </p:txBody>
      </p:sp>
      <p:sp>
        <p:nvSpPr>
          <p:cNvPr id="13" name="Shape 11"/>
          <p:cNvSpPr/>
          <p:nvPr/>
        </p:nvSpPr>
        <p:spPr>
          <a:xfrm>
            <a:off x="8549640" y="1417320"/>
            <a:ext cx="2926080" cy="914400"/>
          </a:xfrm>
          <a:prstGeom prst="rect">
            <a:avLst/>
          </a:prstGeom>
          <a:solidFill>
            <a:srgbClr val="7B2D26"/>
          </a:solidFill>
          <a:ln w="6350">
            <a:solidFill>
              <a:srgbClr val="D9D5CC"/>
            </a:solidFill>
            <a:prstDash val="solid"/>
          </a:ln>
        </p:spPr>
        <p:txBody>
          <a:bodyPr/>
          <a:lstStyle/>
          <a:p>
            <a:endParaRPr lang="en-US"/>
          </a:p>
        </p:txBody>
      </p:sp>
      <p:sp>
        <p:nvSpPr>
          <p:cNvPr id="14" name="Text 12"/>
          <p:cNvSpPr/>
          <p:nvPr/>
        </p:nvSpPr>
        <p:spPr>
          <a:xfrm>
            <a:off x="8659368" y="1417320"/>
            <a:ext cx="2743200" cy="914400"/>
          </a:xfrm>
          <a:prstGeom prst="rect">
            <a:avLst/>
          </a:prstGeom>
          <a:noFill/>
          <a:ln/>
        </p:spPr>
        <p:txBody>
          <a:bodyPr wrap="square" lIns="0" tIns="0" rIns="0" bIns="0" rtlCol="0" anchor="ctr"/>
          <a:lstStyle/>
          <a:p>
            <a:pPr marL="0" indent="0">
              <a:buNone/>
            </a:pPr>
            <a:r>
              <a:rPr lang="en-US" sz="1600" dirty="0">
                <a:solidFill>
                  <a:srgbClr val="F7F5F0"/>
                </a:solidFill>
                <a:latin typeface="Georgia" pitchFamily="34" charset="0"/>
                <a:ea typeface="Georgia" pitchFamily="34" charset="-122"/>
                <a:cs typeface="Georgia" pitchFamily="34" charset="-120"/>
              </a:rPr>
              <a:t>Word</a:t>
            </a:r>
            <a:endParaRPr lang="en-US" sz="1600" dirty="0"/>
          </a:p>
        </p:txBody>
      </p:sp>
      <p:sp>
        <p:nvSpPr>
          <p:cNvPr id="15" name="Shape 13"/>
          <p:cNvSpPr/>
          <p:nvPr/>
        </p:nvSpPr>
        <p:spPr>
          <a:xfrm>
            <a:off x="685800" y="2423160"/>
            <a:ext cx="2194560" cy="914400"/>
          </a:xfrm>
          <a:prstGeom prst="rect">
            <a:avLst/>
          </a:prstGeom>
          <a:solidFill>
            <a:srgbClr val="FFFFFF"/>
          </a:solidFill>
          <a:ln w="6350">
            <a:solidFill>
              <a:srgbClr val="D9D5CC"/>
            </a:solidFill>
            <a:prstDash val="solid"/>
          </a:ln>
        </p:spPr>
        <p:txBody>
          <a:bodyPr/>
          <a:lstStyle/>
          <a:p>
            <a:endParaRPr lang="en-US"/>
          </a:p>
        </p:txBody>
      </p:sp>
      <p:sp>
        <p:nvSpPr>
          <p:cNvPr id="16" name="Text 14"/>
          <p:cNvSpPr/>
          <p:nvPr/>
        </p:nvSpPr>
        <p:spPr>
          <a:xfrm>
            <a:off x="795528" y="2423160"/>
            <a:ext cx="2011680" cy="91440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One</a:t>
            </a:r>
            <a:endParaRPr lang="en-US" sz="1600" dirty="0"/>
          </a:p>
        </p:txBody>
      </p:sp>
      <p:sp>
        <p:nvSpPr>
          <p:cNvPr id="17" name="Shape 15"/>
          <p:cNvSpPr/>
          <p:nvPr/>
        </p:nvSpPr>
        <p:spPr>
          <a:xfrm>
            <a:off x="2880360" y="2423160"/>
            <a:ext cx="2743200" cy="914400"/>
          </a:xfrm>
          <a:prstGeom prst="rect">
            <a:avLst/>
          </a:prstGeom>
          <a:solidFill>
            <a:srgbClr val="FFFFFF"/>
          </a:solidFill>
          <a:ln w="6350">
            <a:solidFill>
              <a:srgbClr val="D9D5CC"/>
            </a:solidFill>
            <a:prstDash val="solid"/>
          </a:ln>
        </p:spPr>
        <p:txBody>
          <a:bodyPr/>
          <a:lstStyle/>
          <a:p>
            <a:endParaRPr lang="en-US"/>
          </a:p>
        </p:txBody>
      </p:sp>
      <p:sp>
        <p:nvSpPr>
          <p:cNvPr id="18" name="Text 16"/>
          <p:cNvSpPr/>
          <p:nvPr/>
        </p:nvSpPr>
        <p:spPr>
          <a:xfrm>
            <a:off x="2990088" y="2423160"/>
            <a:ext cx="2560320" cy="91440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1:19–28</a:t>
            </a:r>
            <a:endParaRPr lang="en-US" sz="1600" dirty="0"/>
          </a:p>
        </p:txBody>
      </p:sp>
      <p:sp>
        <p:nvSpPr>
          <p:cNvPr id="19" name="Shape 17"/>
          <p:cNvSpPr/>
          <p:nvPr/>
        </p:nvSpPr>
        <p:spPr>
          <a:xfrm>
            <a:off x="5623560" y="2423160"/>
            <a:ext cx="2926080" cy="914400"/>
          </a:xfrm>
          <a:prstGeom prst="rect">
            <a:avLst/>
          </a:prstGeom>
          <a:solidFill>
            <a:srgbClr val="FFFFFF"/>
          </a:solidFill>
          <a:ln w="6350">
            <a:solidFill>
              <a:srgbClr val="D9D5CC"/>
            </a:solidFill>
            <a:prstDash val="solid"/>
          </a:ln>
        </p:spPr>
        <p:txBody>
          <a:bodyPr/>
          <a:lstStyle/>
          <a:p>
            <a:endParaRPr lang="en-US"/>
          </a:p>
        </p:txBody>
      </p:sp>
      <p:sp>
        <p:nvSpPr>
          <p:cNvPr id="20" name="Text 18"/>
          <p:cNvSpPr/>
          <p:nvPr/>
        </p:nvSpPr>
        <p:spPr>
          <a:xfrm>
            <a:off x="5733288" y="2423160"/>
            <a:ext cx="2743200" cy="91440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Delegation</a:t>
            </a:r>
            <a:endParaRPr lang="en-US" sz="1600" dirty="0"/>
          </a:p>
        </p:txBody>
      </p:sp>
      <p:sp>
        <p:nvSpPr>
          <p:cNvPr id="21" name="Shape 19"/>
          <p:cNvSpPr/>
          <p:nvPr/>
        </p:nvSpPr>
        <p:spPr>
          <a:xfrm>
            <a:off x="8549640" y="2423160"/>
            <a:ext cx="2926080" cy="914400"/>
          </a:xfrm>
          <a:prstGeom prst="rect">
            <a:avLst/>
          </a:prstGeom>
          <a:solidFill>
            <a:srgbClr val="FFFFFF"/>
          </a:solidFill>
          <a:ln w="6350">
            <a:solidFill>
              <a:srgbClr val="D9D5CC"/>
            </a:solidFill>
            <a:prstDash val="solid"/>
          </a:ln>
        </p:spPr>
        <p:txBody>
          <a:bodyPr/>
          <a:lstStyle/>
          <a:p>
            <a:endParaRPr lang="en-US"/>
          </a:p>
        </p:txBody>
      </p:sp>
      <p:sp>
        <p:nvSpPr>
          <p:cNvPr id="22" name="Text 20"/>
          <p:cNvSpPr/>
          <p:nvPr/>
        </p:nvSpPr>
        <p:spPr>
          <a:xfrm>
            <a:off x="8659368" y="2423160"/>
            <a:ext cx="2743200" cy="91440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He is here</a:t>
            </a:r>
            <a:endParaRPr lang="en-US" sz="1600" dirty="0"/>
          </a:p>
        </p:txBody>
      </p:sp>
      <p:sp>
        <p:nvSpPr>
          <p:cNvPr id="23" name="Shape 21"/>
          <p:cNvSpPr/>
          <p:nvPr/>
        </p:nvSpPr>
        <p:spPr>
          <a:xfrm>
            <a:off x="685800" y="3429000"/>
            <a:ext cx="2194560" cy="914400"/>
          </a:xfrm>
          <a:prstGeom prst="rect">
            <a:avLst/>
          </a:prstGeom>
          <a:solidFill>
            <a:srgbClr val="FFFFFF"/>
          </a:solidFill>
          <a:ln w="6350">
            <a:solidFill>
              <a:srgbClr val="D9D5CC"/>
            </a:solidFill>
            <a:prstDash val="solid"/>
          </a:ln>
        </p:spPr>
        <p:txBody>
          <a:bodyPr/>
          <a:lstStyle/>
          <a:p>
            <a:endParaRPr lang="en-US"/>
          </a:p>
        </p:txBody>
      </p:sp>
      <p:sp>
        <p:nvSpPr>
          <p:cNvPr id="24" name="Text 22"/>
          <p:cNvSpPr/>
          <p:nvPr/>
        </p:nvSpPr>
        <p:spPr>
          <a:xfrm>
            <a:off x="795528" y="3429000"/>
            <a:ext cx="2011680" cy="91440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Two</a:t>
            </a:r>
            <a:endParaRPr lang="en-US" sz="1600" dirty="0"/>
          </a:p>
        </p:txBody>
      </p:sp>
      <p:sp>
        <p:nvSpPr>
          <p:cNvPr id="25" name="Shape 23"/>
          <p:cNvSpPr/>
          <p:nvPr/>
        </p:nvSpPr>
        <p:spPr>
          <a:xfrm>
            <a:off x="2880360" y="3429000"/>
            <a:ext cx="2743200" cy="914400"/>
          </a:xfrm>
          <a:prstGeom prst="rect">
            <a:avLst/>
          </a:prstGeom>
          <a:solidFill>
            <a:srgbClr val="FFFFFF"/>
          </a:solidFill>
          <a:ln w="6350">
            <a:solidFill>
              <a:srgbClr val="D9D5CC"/>
            </a:solidFill>
            <a:prstDash val="solid"/>
          </a:ln>
        </p:spPr>
        <p:txBody>
          <a:bodyPr/>
          <a:lstStyle/>
          <a:p>
            <a:endParaRPr lang="en-US"/>
          </a:p>
        </p:txBody>
      </p:sp>
      <p:sp>
        <p:nvSpPr>
          <p:cNvPr id="26" name="Text 24"/>
          <p:cNvSpPr/>
          <p:nvPr/>
        </p:nvSpPr>
        <p:spPr>
          <a:xfrm>
            <a:off x="2990088" y="3429000"/>
            <a:ext cx="2560320" cy="91440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1:29–34</a:t>
            </a:r>
            <a:endParaRPr lang="en-US" sz="1600" dirty="0"/>
          </a:p>
        </p:txBody>
      </p:sp>
      <p:sp>
        <p:nvSpPr>
          <p:cNvPr id="27" name="Shape 25"/>
          <p:cNvSpPr/>
          <p:nvPr/>
        </p:nvSpPr>
        <p:spPr>
          <a:xfrm>
            <a:off x="5623560" y="3429000"/>
            <a:ext cx="2926080" cy="914400"/>
          </a:xfrm>
          <a:prstGeom prst="rect">
            <a:avLst/>
          </a:prstGeom>
          <a:solidFill>
            <a:srgbClr val="FFFFFF"/>
          </a:solidFill>
          <a:ln w="6350">
            <a:solidFill>
              <a:srgbClr val="D9D5CC"/>
            </a:solidFill>
            <a:prstDash val="solid"/>
          </a:ln>
        </p:spPr>
        <p:txBody>
          <a:bodyPr/>
          <a:lstStyle/>
          <a:p>
            <a:endParaRPr lang="en-US"/>
          </a:p>
        </p:txBody>
      </p:sp>
      <p:sp>
        <p:nvSpPr>
          <p:cNvPr id="28" name="Text 26"/>
          <p:cNvSpPr/>
          <p:nvPr/>
        </p:nvSpPr>
        <p:spPr>
          <a:xfrm>
            <a:off x="5733288" y="3429000"/>
            <a:ext cx="2743200" cy="91440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The crowd</a:t>
            </a:r>
            <a:endParaRPr lang="en-US" sz="1600" dirty="0"/>
          </a:p>
        </p:txBody>
      </p:sp>
      <p:sp>
        <p:nvSpPr>
          <p:cNvPr id="29" name="Shape 27"/>
          <p:cNvSpPr/>
          <p:nvPr/>
        </p:nvSpPr>
        <p:spPr>
          <a:xfrm>
            <a:off x="8549640" y="3429000"/>
            <a:ext cx="2926080" cy="914400"/>
          </a:xfrm>
          <a:prstGeom prst="rect">
            <a:avLst/>
          </a:prstGeom>
          <a:solidFill>
            <a:srgbClr val="FFFFFF"/>
          </a:solidFill>
          <a:ln w="6350">
            <a:solidFill>
              <a:srgbClr val="D9D5CC"/>
            </a:solidFill>
            <a:prstDash val="solid"/>
          </a:ln>
        </p:spPr>
        <p:txBody>
          <a:bodyPr/>
          <a:lstStyle/>
          <a:p>
            <a:endParaRPr lang="en-US"/>
          </a:p>
        </p:txBody>
      </p:sp>
      <p:sp>
        <p:nvSpPr>
          <p:cNvPr id="30" name="Text 28"/>
          <p:cNvSpPr/>
          <p:nvPr/>
        </p:nvSpPr>
        <p:spPr>
          <a:xfrm>
            <a:off x="8659368" y="3429000"/>
            <a:ext cx="2743200" cy="91440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Look at Him</a:t>
            </a:r>
            <a:endParaRPr lang="en-US" sz="1600" dirty="0"/>
          </a:p>
        </p:txBody>
      </p:sp>
      <p:sp>
        <p:nvSpPr>
          <p:cNvPr id="31" name="Shape 29"/>
          <p:cNvSpPr/>
          <p:nvPr/>
        </p:nvSpPr>
        <p:spPr>
          <a:xfrm>
            <a:off x="685800" y="4434840"/>
            <a:ext cx="2194560" cy="914400"/>
          </a:xfrm>
          <a:prstGeom prst="rect">
            <a:avLst/>
          </a:prstGeom>
          <a:solidFill>
            <a:srgbClr val="FFFFFF"/>
          </a:solidFill>
          <a:ln w="6350">
            <a:solidFill>
              <a:srgbClr val="D9D5CC"/>
            </a:solidFill>
            <a:prstDash val="solid"/>
          </a:ln>
        </p:spPr>
        <p:txBody>
          <a:bodyPr/>
          <a:lstStyle/>
          <a:p>
            <a:endParaRPr lang="en-US"/>
          </a:p>
        </p:txBody>
      </p:sp>
      <p:sp>
        <p:nvSpPr>
          <p:cNvPr id="32" name="Text 30"/>
          <p:cNvSpPr/>
          <p:nvPr/>
        </p:nvSpPr>
        <p:spPr>
          <a:xfrm>
            <a:off x="795528" y="4434840"/>
            <a:ext cx="2011680" cy="91440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Three</a:t>
            </a:r>
            <a:endParaRPr lang="en-US" sz="1600" dirty="0"/>
          </a:p>
        </p:txBody>
      </p:sp>
      <p:sp>
        <p:nvSpPr>
          <p:cNvPr id="33" name="Shape 31"/>
          <p:cNvSpPr/>
          <p:nvPr/>
        </p:nvSpPr>
        <p:spPr>
          <a:xfrm>
            <a:off x="2880360" y="4434840"/>
            <a:ext cx="2743200" cy="914400"/>
          </a:xfrm>
          <a:prstGeom prst="rect">
            <a:avLst/>
          </a:prstGeom>
          <a:solidFill>
            <a:srgbClr val="FFFFFF"/>
          </a:solidFill>
          <a:ln w="6350">
            <a:solidFill>
              <a:srgbClr val="D9D5CC"/>
            </a:solidFill>
            <a:prstDash val="solid"/>
          </a:ln>
        </p:spPr>
        <p:txBody>
          <a:bodyPr/>
          <a:lstStyle/>
          <a:p>
            <a:endParaRPr lang="en-US"/>
          </a:p>
        </p:txBody>
      </p:sp>
      <p:sp>
        <p:nvSpPr>
          <p:cNvPr id="34" name="Text 32"/>
          <p:cNvSpPr/>
          <p:nvPr/>
        </p:nvSpPr>
        <p:spPr>
          <a:xfrm>
            <a:off x="2990088" y="4434840"/>
            <a:ext cx="2560320" cy="91440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1:35–37</a:t>
            </a:r>
            <a:endParaRPr lang="en-US" sz="1600" dirty="0"/>
          </a:p>
        </p:txBody>
      </p:sp>
      <p:sp>
        <p:nvSpPr>
          <p:cNvPr id="35" name="Shape 33"/>
          <p:cNvSpPr/>
          <p:nvPr/>
        </p:nvSpPr>
        <p:spPr>
          <a:xfrm>
            <a:off x="5623560" y="4434840"/>
            <a:ext cx="2926080" cy="914400"/>
          </a:xfrm>
          <a:prstGeom prst="rect">
            <a:avLst/>
          </a:prstGeom>
          <a:solidFill>
            <a:srgbClr val="FFFFFF"/>
          </a:solidFill>
          <a:ln w="6350">
            <a:solidFill>
              <a:srgbClr val="D9D5CC"/>
            </a:solidFill>
            <a:prstDash val="solid"/>
          </a:ln>
        </p:spPr>
        <p:txBody>
          <a:bodyPr/>
          <a:lstStyle/>
          <a:p>
            <a:endParaRPr lang="en-US"/>
          </a:p>
        </p:txBody>
      </p:sp>
      <p:sp>
        <p:nvSpPr>
          <p:cNvPr id="36" name="Text 34"/>
          <p:cNvSpPr/>
          <p:nvPr/>
        </p:nvSpPr>
        <p:spPr>
          <a:xfrm>
            <a:off x="5733288" y="4434840"/>
            <a:ext cx="2743200" cy="91440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His disciples</a:t>
            </a:r>
            <a:endParaRPr lang="en-US" sz="1600" dirty="0"/>
          </a:p>
        </p:txBody>
      </p:sp>
      <p:sp>
        <p:nvSpPr>
          <p:cNvPr id="37" name="Shape 35"/>
          <p:cNvSpPr/>
          <p:nvPr/>
        </p:nvSpPr>
        <p:spPr>
          <a:xfrm>
            <a:off x="8549640" y="4434840"/>
            <a:ext cx="2926080" cy="914400"/>
          </a:xfrm>
          <a:prstGeom prst="rect">
            <a:avLst/>
          </a:prstGeom>
          <a:solidFill>
            <a:srgbClr val="FFFFFF"/>
          </a:solidFill>
          <a:ln w="6350">
            <a:solidFill>
              <a:srgbClr val="D9D5CC"/>
            </a:solidFill>
            <a:prstDash val="solid"/>
          </a:ln>
        </p:spPr>
        <p:txBody>
          <a:bodyPr/>
          <a:lstStyle/>
          <a:p>
            <a:endParaRPr lang="en-US"/>
          </a:p>
        </p:txBody>
      </p:sp>
      <p:sp>
        <p:nvSpPr>
          <p:cNvPr id="38" name="Text 36"/>
          <p:cNvSpPr/>
          <p:nvPr/>
        </p:nvSpPr>
        <p:spPr>
          <a:xfrm>
            <a:off x="8659368" y="4434840"/>
            <a:ext cx="2743200" cy="91440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Follow Him</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3" name="Text 1"/>
          <p:cNvSpPr/>
          <p:nvPr/>
        </p:nvSpPr>
        <p:spPr>
          <a:xfrm>
            <a:off x="11201400" y="6473952"/>
            <a:ext cx="502920" cy="237744"/>
          </a:xfrm>
          <a:prstGeom prst="rect">
            <a:avLst/>
          </a:prstGeom>
          <a:noFill/>
          <a:ln/>
        </p:spPr>
        <p:txBody>
          <a:bodyPr wrap="square" lIns="0" tIns="0" rIns="0" bIns="0" rtlCol="0" anchor="ctr"/>
          <a:lstStyle/>
          <a:p>
            <a:pPr marL="0" indent="0" algn="r">
              <a:buNone/>
            </a:pPr>
            <a:endParaRPr lang="en-US" sz="1100" dirty="0"/>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The grid that runs through 1:19–37</a:t>
            </a:r>
            <a:endParaRPr lang="en-US" sz="1100" dirty="0"/>
          </a:p>
        </p:txBody>
      </p:sp>
      <p:sp>
        <p:nvSpPr>
          <p:cNvPr id="5" name="Text 3"/>
          <p:cNvSpPr/>
          <p:nvPr/>
        </p:nvSpPr>
        <p:spPr>
          <a:xfrm>
            <a:off x="941832" y="420624"/>
            <a:ext cx="105156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THREE CHARACTERS</a:t>
            </a:r>
            <a:endParaRPr lang="en-US" sz="1100" dirty="0"/>
          </a:p>
        </p:txBody>
      </p:sp>
      <p:sp>
        <p:nvSpPr>
          <p:cNvPr id="6" name="Text 4"/>
          <p:cNvSpPr/>
          <p:nvPr/>
        </p:nvSpPr>
        <p:spPr>
          <a:xfrm>
            <a:off x="685800" y="804672"/>
            <a:ext cx="10789920" cy="45720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Preacher  ·  Establishment  ·  Remnant</a:t>
            </a:r>
            <a:endParaRPr lang="en-US" sz="2600" dirty="0"/>
          </a:p>
        </p:txBody>
      </p:sp>
      <p:sp>
        <p:nvSpPr>
          <p:cNvPr id="7" name="Shape 5"/>
          <p:cNvSpPr/>
          <p:nvPr/>
        </p:nvSpPr>
        <p:spPr>
          <a:xfrm>
            <a:off x="685800" y="1417320"/>
            <a:ext cx="3474720" cy="4114800"/>
          </a:xfrm>
          <a:prstGeom prst="roundRect">
            <a:avLst>
              <a:gd name="adj" fmla="val 1842"/>
            </a:avLst>
          </a:prstGeom>
          <a:solidFill>
            <a:srgbClr val="FFFFFF"/>
          </a:solidFill>
          <a:ln w="12700">
            <a:solidFill>
              <a:srgbClr val="D9D5CC"/>
            </a:solidFill>
            <a:prstDash val="solid"/>
          </a:ln>
        </p:spPr>
        <p:txBody>
          <a:bodyPr/>
          <a:lstStyle/>
          <a:p>
            <a:endParaRPr lang="en-US"/>
          </a:p>
        </p:txBody>
      </p:sp>
      <p:sp>
        <p:nvSpPr>
          <p:cNvPr id="8" name="Text 6"/>
          <p:cNvSpPr/>
          <p:nvPr/>
        </p:nvSpPr>
        <p:spPr>
          <a:xfrm>
            <a:off x="886968" y="1600200"/>
            <a:ext cx="3072384" cy="640080"/>
          </a:xfrm>
          <a:prstGeom prst="rect">
            <a:avLst/>
          </a:prstGeom>
          <a:noFill/>
          <a:ln/>
        </p:spPr>
        <p:txBody>
          <a:bodyPr wrap="square" lIns="0" tIns="0" rIns="0" bIns="0" rtlCol="0" anchor="ctr"/>
          <a:lstStyle/>
          <a:p>
            <a:pPr marL="0" indent="0">
              <a:buNone/>
            </a:pPr>
            <a:r>
              <a:rPr lang="en-US" sz="1600" dirty="0">
                <a:solidFill>
                  <a:srgbClr val="7B2D26"/>
                </a:solidFill>
                <a:latin typeface="Georgia" pitchFamily="34" charset="0"/>
                <a:ea typeface="Georgia" pitchFamily="34" charset="-122"/>
                <a:cs typeface="Georgia" pitchFamily="34" charset="-120"/>
              </a:rPr>
              <a:t>Faithful preacher</a:t>
            </a:r>
            <a:endParaRPr lang="en-US" sz="1600" dirty="0"/>
          </a:p>
        </p:txBody>
      </p:sp>
      <p:sp>
        <p:nvSpPr>
          <p:cNvPr id="9" name="Text 7"/>
          <p:cNvSpPr/>
          <p:nvPr/>
        </p:nvSpPr>
        <p:spPr>
          <a:xfrm>
            <a:off x="886968" y="2331720"/>
            <a:ext cx="3072384" cy="292608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John. No title. No sandal strap. A voice. Directs everything to One greater.</a:t>
            </a:r>
            <a:endParaRPr lang="en-US" sz="1600" dirty="0"/>
          </a:p>
        </p:txBody>
      </p:sp>
      <p:sp>
        <p:nvSpPr>
          <p:cNvPr id="10" name="Shape 8"/>
          <p:cNvSpPr/>
          <p:nvPr/>
        </p:nvSpPr>
        <p:spPr>
          <a:xfrm>
            <a:off x="4343400" y="1417320"/>
            <a:ext cx="3474720" cy="4114800"/>
          </a:xfrm>
          <a:prstGeom prst="roundRect">
            <a:avLst>
              <a:gd name="adj" fmla="val 1842"/>
            </a:avLst>
          </a:prstGeom>
          <a:solidFill>
            <a:srgbClr val="FFFFFF"/>
          </a:solidFill>
          <a:ln w="12700">
            <a:solidFill>
              <a:srgbClr val="D9D5CC"/>
            </a:solidFill>
            <a:prstDash val="solid"/>
          </a:ln>
        </p:spPr>
        <p:txBody>
          <a:bodyPr/>
          <a:lstStyle/>
          <a:p>
            <a:endParaRPr lang="en-US"/>
          </a:p>
        </p:txBody>
      </p:sp>
      <p:sp>
        <p:nvSpPr>
          <p:cNvPr id="11" name="Text 9"/>
          <p:cNvSpPr/>
          <p:nvPr/>
        </p:nvSpPr>
        <p:spPr>
          <a:xfrm>
            <a:off x="4544568" y="1600200"/>
            <a:ext cx="3072384" cy="640080"/>
          </a:xfrm>
          <a:prstGeom prst="rect">
            <a:avLst/>
          </a:prstGeom>
          <a:noFill/>
          <a:ln/>
        </p:spPr>
        <p:txBody>
          <a:bodyPr wrap="square" lIns="0" tIns="0" rIns="0" bIns="0" rtlCol="0" anchor="ctr"/>
          <a:lstStyle/>
          <a:p>
            <a:pPr marL="0" indent="0">
              <a:buNone/>
            </a:pPr>
            <a:r>
              <a:rPr lang="en-US" sz="1600" dirty="0">
                <a:solidFill>
                  <a:srgbClr val="7B2D26"/>
                </a:solidFill>
                <a:latin typeface="Georgia" pitchFamily="34" charset="0"/>
                <a:ea typeface="Georgia" pitchFamily="34" charset="-122"/>
                <a:cs typeface="Georgia" pitchFamily="34" charset="-120"/>
              </a:rPr>
              <a:t>Faithless people</a:t>
            </a:r>
            <a:endParaRPr lang="en-US" sz="1600" dirty="0"/>
          </a:p>
        </p:txBody>
      </p:sp>
      <p:sp>
        <p:nvSpPr>
          <p:cNvPr id="12" name="Text 10"/>
          <p:cNvSpPr/>
          <p:nvPr/>
        </p:nvSpPr>
        <p:spPr>
          <a:xfrm>
            <a:off x="4544568" y="2331720"/>
            <a:ext cx="3072384" cy="292608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“The Jews” here names the hostile establishment — priests, Levites, Pharisees from Jerusalem.</a:t>
            </a:r>
            <a:endParaRPr lang="en-US" sz="1600" dirty="0"/>
          </a:p>
        </p:txBody>
      </p:sp>
      <p:sp>
        <p:nvSpPr>
          <p:cNvPr id="13" name="Shape 11"/>
          <p:cNvSpPr/>
          <p:nvPr/>
        </p:nvSpPr>
        <p:spPr>
          <a:xfrm>
            <a:off x="8001000" y="1417320"/>
            <a:ext cx="3474720" cy="4114800"/>
          </a:xfrm>
          <a:prstGeom prst="roundRect">
            <a:avLst>
              <a:gd name="adj" fmla="val 1842"/>
            </a:avLst>
          </a:prstGeom>
          <a:solidFill>
            <a:srgbClr val="FFFFFF"/>
          </a:solidFill>
          <a:ln w="12700">
            <a:solidFill>
              <a:srgbClr val="D9D5CC"/>
            </a:solidFill>
            <a:prstDash val="solid"/>
          </a:ln>
        </p:spPr>
        <p:txBody>
          <a:bodyPr/>
          <a:lstStyle/>
          <a:p>
            <a:endParaRPr lang="en-US"/>
          </a:p>
        </p:txBody>
      </p:sp>
      <p:sp>
        <p:nvSpPr>
          <p:cNvPr id="14" name="Text 12"/>
          <p:cNvSpPr/>
          <p:nvPr/>
        </p:nvSpPr>
        <p:spPr>
          <a:xfrm>
            <a:off x="8202168" y="1600200"/>
            <a:ext cx="3072384" cy="640080"/>
          </a:xfrm>
          <a:prstGeom prst="rect">
            <a:avLst/>
          </a:prstGeom>
          <a:noFill/>
          <a:ln/>
        </p:spPr>
        <p:txBody>
          <a:bodyPr wrap="square" lIns="0" tIns="0" rIns="0" bIns="0" rtlCol="0" anchor="ctr"/>
          <a:lstStyle/>
          <a:p>
            <a:pPr marL="0" indent="0">
              <a:buNone/>
            </a:pPr>
            <a:r>
              <a:rPr lang="en-US" sz="1600" dirty="0">
                <a:solidFill>
                  <a:srgbClr val="7B2D26"/>
                </a:solidFill>
                <a:latin typeface="Georgia" pitchFamily="34" charset="0"/>
                <a:ea typeface="Georgia" pitchFamily="34" charset="-122"/>
                <a:cs typeface="Georgia" pitchFamily="34" charset="-120"/>
              </a:rPr>
              <a:t>Faithful remnant</a:t>
            </a:r>
            <a:endParaRPr lang="en-US" sz="1600" dirty="0"/>
          </a:p>
        </p:txBody>
      </p:sp>
      <p:sp>
        <p:nvSpPr>
          <p:cNvPr id="15" name="Text 13"/>
          <p:cNvSpPr/>
          <p:nvPr/>
        </p:nvSpPr>
        <p:spPr>
          <a:xfrm>
            <a:off x="8202168" y="2331720"/>
            <a:ext cx="3072384" cy="292608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Two disciples hear “Behold the Lamb” and follow Jesus (1:37).</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3" name="Text 1"/>
          <p:cNvSpPr/>
          <p:nvPr/>
        </p:nvSpPr>
        <p:spPr>
          <a:xfrm>
            <a:off x="11201400" y="6473952"/>
            <a:ext cx="502920" cy="237744"/>
          </a:xfrm>
          <a:prstGeom prst="rect">
            <a:avLst/>
          </a:prstGeom>
          <a:noFill/>
          <a:ln/>
        </p:spPr>
        <p:txBody>
          <a:bodyPr wrap="square" lIns="0" tIns="0" rIns="0" bIns="0" rtlCol="0" anchor="ctr"/>
          <a:lstStyle/>
          <a:p>
            <a:pPr marL="0" indent="0" algn="r">
              <a:buNone/>
            </a:pPr>
            <a:endParaRPr lang="en-US" sz="1100" dirty="0"/>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John 1:19–23 ESV  ·  biblegateway.com/passage/?search=John+1:19-23&amp;version=ESV</a:t>
            </a:r>
            <a:endParaRPr lang="en-US" sz="1100" dirty="0"/>
          </a:p>
        </p:txBody>
      </p:sp>
      <p:sp>
        <p:nvSpPr>
          <p:cNvPr id="5" name="Text 3"/>
          <p:cNvSpPr/>
          <p:nvPr/>
        </p:nvSpPr>
        <p:spPr>
          <a:xfrm>
            <a:off x="941832" y="420624"/>
            <a:ext cx="105156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THE TEXT</a:t>
            </a:r>
            <a:endParaRPr lang="en-US" sz="1100" dirty="0"/>
          </a:p>
        </p:txBody>
      </p:sp>
      <p:sp>
        <p:nvSpPr>
          <p:cNvPr id="6" name="Text 4"/>
          <p:cNvSpPr/>
          <p:nvPr/>
        </p:nvSpPr>
        <p:spPr>
          <a:xfrm>
            <a:off x="685800" y="804672"/>
            <a:ext cx="10789920" cy="45720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John 1:19–23</a:t>
            </a:r>
            <a:endParaRPr lang="en-US" sz="2600" dirty="0"/>
          </a:p>
        </p:txBody>
      </p:sp>
      <p:sp>
        <p:nvSpPr>
          <p:cNvPr id="7" name="Shape 5"/>
          <p:cNvSpPr/>
          <p:nvPr/>
        </p:nvSpPr>
        <p:spPr>
          <a:xfrm>
            <a:off x="685800" y="2114131"/>
            <a:ext cx="10789920" cy="2900855"/>
          </a:xfrm>
          <a:prstGeom prst="roundRect">
            <a:avLst>
              <a:gd name="adj" fmla="val 1165"/>
            </a:avLst>
          </a:prstGeom>
          <a:solidFill>
            <a:srgbClr val="FFFFFF"/>
          </a:solidFill>
          <a:ln w="12700">
            <a:solidFill>
              <a:srgbClr val="D9D5CC"/>
            </a:solidFill>
            <a:prstDash val="solid"/>
          </a:ln>
        </p:spPr>
        <p:txBody>
          <a:bodyPr/>
          <a:lstStyle/>
          <a:p>
            <a:endParaRPr lang="en-US"/>
          </a:p>
        </p:txBody>
      </p:sp>
      <p:sp>
        <p:nvSpPr>
          <p:cNvPr id="8" name="Text 6"/>
          <p:cNvSpPr/>
          <p:nvPr/>
        </p:nvSpPr>
        <p:spPr>
          <a:xfrm>
            <a:off x="978408" y="1401109"/>
            <a:ext cx="10204704" cy="4379976"/>
          </a:xfrm>
          <a:prstGeom prst="rect">
            <a:avLst/>
          </a:prstGeom>
          <a:noFill/>
          <a:ln/>
        </p:spPr>
        <p:txBody>
          <a:bodyPr wrap="square" lIns="0" tIns="0" rIns="0" bIns="0" rtlCol="0" anchor="ctr"/>
          <a:lstStyle/>
          <a:p>
            <a:pPr marL="0" indent="0">
              <a:buNone/>
            </a:pPr>
            <a:r>
              <a:rPr lang="en-US" sz="1600" i="1" dirty="0">
                <a:solidFill>
                  <a:srgbClr val="1A1A1A"/>
                </a:solidFill>
                <a:latin typeface="Georgia" pitchFamily="34" charset="0"/>
                <a:ea typeface="Georgia" pitchFamily="34" charset="-122"/>
                <a:cs typeface="Georgia" pitchFamily="34" charset="-120"/>
              </a:rPr>
              <a:t>This is the testimony of John, when the Jews sent priests and Levites from Jerusalem to ask him, “Who are you?” He confessed, and did not deny, but confessed, “I am not the Christ.” And they asked him, “What then? Are you Elijah?” He said, “I am not.” “Are you the Prophet?” And he answered, “No.” </a:t>
            </a:r>
          </a:p>
          <a:p>
            <a:pPr marL="0" indent="0">
              <a:buNone/>
            </a:pPr>
            <a:endParaRPr lang="en-US" sz="1600" i="1" dirty="0">
              <a:solidFill>
                <a:srgbClr val="1A1A1A"/>
              </a:solidFill>
              <a:latin typeface="Georgia" pitchFamily="34" charset="0"/>
              <a:ea typeface="Georgia" pitchFamily="34" charset="-122"/>
              <a:cs typeface="Georgia" pitchFamily="34" charset="-120"/>
            </a:endParaRPr>
          </a:p>
          <a:p>
            <a:pPr marL="0" indent="0">
              <a:buNone/>
            </a:pPr>
            <a:r>
              <a:rPr lang="en-US" sz="1600" i="1" dirty="0">
                <a:solidFill>
                  <a:srgbClr val="1A1A1A"/>
                </a:solidFill>
                <a:latin typeface="Georgia" pitchFamily="34" charset="0"/>
                <a:ea typeface="Georgia" pitchFamily="34" charset="-122"/>
                <a:cs typeface="Georgia" pitchFamily="34" charset="-120"/>
              </a:rPr>
              <a:t>So they said to him, “Who are you? We need to give an answer to those who sent us. What do you say about yourself?” He said, “I am the voice of one crying out in the wilderness, ‘Make straight the way of the Lord,’ as the prophet Isaiah said.”</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3" name="Text 1"/>
          <p:cNvSpPr/>
          <p:nvPr/>
        </p:nvSpPr>
        <p:spPr>
          <a:xfrm>
            <a:off x="11201400" y="6473952"/>
            <a:ext cx="502920" cy="237744"/>
          </a:xfrm>
          <a:prstGeom prst="rect">
            <a:avLst/>
          </a:prstGeom>
          <a:noFill/>
          <a:ln/>
        </p:spPr>
        <p:txBody>
          <a:bodyPr wrap="square" lIns="0" tIns="0" rIns="0" bIns="0" rtlCol="0" anchor="ctr"/>
          <a:lstStyle/>
          <a:p>
            <a:pPr marL="0" indent="0" algn="r">
              <a:buNone/>
            </a:pPr>
            <a:endParaRPr lang="en-US" sz="1100" dirty="0"/>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The question already means Messiah</a:t>
            </a:r>
            <a:endParaRPr lang="en-US" sz="1100" dirty="0"/>
          </a:p>
        </p:txBody>
      </p:sp>
      <p:sp>
        <p:nvSpPr>
          <p:cNvPr id="5" name="Text 3"/>
          <p:cNvSpPr/>
          <p:nvPr/>
        </p:nvSpPr>
        <p:spPr>
          <a:xfrm>
            <a:off x="941832" y="420624"/>
            <a:ext cx="105156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DAY ONE</a:t>
            </a:r>
            <a:endParaRPr lang="en-US" sz="1100" dirty="0"/>
          </a:p>
        </p:txBody>
      </p:sp>
      <p:sp>
        <p:nvSpPr>
          <p:cNvPr id="6" name="Text 4"/>
          <p:cNvSpPr/>
          <p:nvPr/>
        </p:nvSpPr>
        <p:spPr>
          <a:xfrm>
            <a:off x="685800" y="804672"/>
            <a:ext cx="10789920" cy="45720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Three titles refused</a:t>
            </a:r>
            <a:endParaRPr lang="en-US" sz="2600" dirty="0"/>
          </a:p>
        </p:txBody>
      </p:sp>
      <p:sp>
        <p:nvSpPr>
          <p:cNvPr id="7" name="Text 5"/>
          <p:cNvSpPr/>
          <p:nvPr/>
        </p:nvSpPr>
        <p:spPr>
          <a:xfrm>
            <a:off x="685800" y="1389888"/>
            <a:ext cx="10789920" cy="365760"/>
          </a:xfrm>
          <a:prstGeom prst="rect">
            <a:avLst/>
          </a:prstGeom>
          <a:noFill/>
          <a:ln/>
        </p:spPr>
        <p:txBody>
          <a:bodyPr wrap="square" lIns="0" tIns="0" rIns="0" bIns="0" rtlCol="0" anchor="ctr"/>
          <a:lstStyle/>
          <a:p>
            <a:pPr marL="0" indent="0">
              <a:buNone/>
            </a:pPr>
            <a:r>
              <a:rPr lang="en-US" sz="1800" dirty="0">
                <a:solidFill>
                  <a:srgbClr val="7B2D26"/>
                </a:solidFill>
                <a:latin typeface="Georgia" pitchFamily="34" charset="0"/>
                <a:ea typeface="Georgia" pitchFamily="34" charset="-122"/>
                <a:cs typeface="Georgia" pitchFamily="34" charset="-120"/>
              </a:rPr>
              <a:t>Not the Christ</a:t>
            </a:r>
            <a:endParaRPr lang="en-US" sz="1800" dirty="0"/>
          </a:p>
        </p:txBody>
      </p:sp>
      <p:sp>
        <p:nvSpPr>
          <p:cNvPr id="8" name="Text 6"/>
          <p:cNvSpPr/>
          <p:nvPr/>
        </p:nvSpPr>
        <p:spPr>
          <a:xfrm>
            <a:off x="685800" y="1773936"/>
            <a:ext cx="10789920" cy="914400"/>
          </a:xfrm>
          <a:prstGeom prst="rect">
            <a:avLst/>
          </a:prstGeom>
          <a:noFill/>
          <a:ln/>
        </p:spPr>
        <p:txBody>
          <a:bodyPr wrap="square" lIns="0" tIns="0" rIns="0" bIns="0" rtlCol="0" anchor="ctr"/>
          <a:lstStyle/>
          <a:p>
            <a:pPr marL="0" indent="0">
              <a:buNone/>
            </a:pPr>
            <a:r>
              <a:rPr lang="en-US" sz="1700" dirty="0">
                <a:solidFill>
                  <a:srgbClr val="1A1A1A"/>
                </a:solidFill>
                <a:latin typeface="Calibri" pitchFamily="34" charset="0"/>
                <a:ea typeface="Calibri" pitchFamily="34" charset="-122"/>
                <a:cs typeface="Calibri" pitchFamily="34" charset="-120"/>
              </a:rPr>
              <a:t>He confessed, and did not deny, but confessed. The doubled language is force. He will not let a rumor stand.</a:t>
            </a:r>
            <a:endParaRPr lang="en-US" sz="1700" dirty="0"/>
          </a:p>
        </p:txBody>
      </p:sp>
      <p:sp>
        <p:nvSpPr>
          <p:cNvPr id="9" name="Text 7"/>
          <p:cNvSpPr/>
          <p:nvPr/>
        </p:nvSpPr>
        <p:spPr>
          <a:xfrm>
            <a:off x="685800" y="2807208"/>
            <a:ext cx="10789920" cy="365760"/>
          </a:xfrm>
          <a:prstGeom prst="rect">
            <a:avLst/>
          </a:prstGeom>
          <a:noFill/>
          <a:ln/>
        </p:spPr>
        <p:txBody>
          <a:bodyPr wrap="square" lIns="0" tIns="0" rIns="0" bIns="0" rtlCol="0" anchor="ctr"/>
          <a:lstStyle/>
          <a:p>
            <a:pPr marL="0" indent="0">
              <a:buNone/>
            </a:pPr>
            <a:r>
              <a:rPr lang="en-US" sz="1800" dirty="0">
                <a:solidFill>
                  <a:srgbClr val="7B2D26"/>
                </a:solidFill>
                <a:latin typeface="Georgia" pitchFamily="34" charset="0"/>
                <a:ea typeface="Georgia" pitchFamily="34" charset="-122"/>
                <a:cs typeface="Georgia" pitchFamily="34" charset="-120"/>
              </a:rPr>
              <a:t>Not Elijah</a:t>
            </a:r>
            <a:endParaRPr lang="en-US" sz="1800" dirty="0"/>
          </a:p>
        </p:txBody>
      </p:sp>
      <p:sp>
        <p:nvSpPr>
          <p:cNvPr id="10" name="Text 8"/>
          <p:cNvSpPr/>
          <p:nvPr/>
        </p:nvSpPr>
        <p:spPr>
          <a:xfrm>
            <a:off x="685800" y="3191256"/>
            <a:ext cx="10789920" cy="914400"/>
          </a:xfrm>
          <a:prstGeom prst="rect">
            <a:avLst/>
          </a:prstGeom>
          <a:noFill/>
          <a:ln/>
        </p:spPr>
        <p:txBody>
          <a:bodyPr wrap="square" lIns="0" tIns="0" rIns="0" bIns="0" rtlCol="0" anchor="ctr"/>
          <a:lstStyle/>
          <a:p>
            <a:pPr marL="0" indent="0">
              <a:buNone/>
            </a:pPr>
            <a:r>
              <a:rPr lang="en-US" sz="1700" dirty="0">
                <a:solidFill>
                  <a:srgbClr val="1A1A1A"/>
                </a:solidFill>
                <a:latin typeface="Calibri" pitchFamily="34" charset="0"/>
                <a:ea typeface="Calibri" pitchFamily="34" charset="-122"/>
                <a:cs typeface="Calibri" pitchFamily="34" charset="-120"/>
              </a:rPr>
              <a:t>Malachi 4:5–6. John comes in Elijah’s spirit and power (Luke 1:17). He is not Elijah in person.</a:t>
            </a:r>
            <a:endParaRPr lang="en-US" sz="1700" dirty="0"/>
          </a:p>
        </p:txBody>
      </p:sp>
      <p:sp>
        <p:nvSpPr>
          <p:cNvPr id="11" name="Text 9"/>
          <p:cNvSpPr/>
          <p:nvPr/>
        </p:nvSpPr>
        <p:spPr>
          <a:xfrm>
            <a:off x="685800" y="4224528"/>
            <a:ext cx="10789920" cy="365760"/>
          </a:xfrm>
          <a:prstGeom prst="rect">
            <a:avLst/>
          </a:prstGeom>
          <a:noFill/>
          <a:ln/>
        </p:spPr>
        <p:txBody>
          <a:bodyPr wrap="square" lIns="0" tIns="0" rIns="0" bIns="0" rtlCol="0" anchor="ctr"/>
          <a:lstStyle/>
          <a:p>
            <a:pPr marL="0" indent="0">
              <a:buNone/>
            </a:pPr>
            <a:r>
              <a:rPr lang="en-US" sz="1800" dirty="0">
                <a:solidFill>
                  <a:srgbClr val="7B2D26"/>
                </a:solidFill>
                <a:latin typeface="Georgia" pitchFamily="34" charset="0"/>
                <a:ea typeface="Georgia" pitchFamily="34" charset="-122"/>
                <a:cs typeface="Georgia" pitchFamily="34" charset="-120"/>
              </a:rPr>
              <a:t>Not the Prophet</a:t>
            </a:r>
            <a:endParaRPr lang="en-US" sz="1800" dirty="0"/>
          </a:p>
        </p:txBody>
      </p:sp>
      <p:sp>
        <p:nvSpPr>
          <p:cNvPr id="12" name="Text 10"/>
          <p:cNvSpPr/>
          <p:nvPr/>
        </p:nvSpPr>
        <p:spPr>
          <a:xfrm>
            <a:off x="685800" y="4608576"/>
            <a:ext cx="10789920" cy="914400"/>
          </a:xfrm>
          <a:prstGeom prst="rect">
            <a:avLst/>
          </a:prstGeom>
          <a:noFill/>
          <a:ln/>
        </p:spPr>
        <p:txBody>
          <a:bodyPr wrap="square" lIns="0" tIns="0" rIns="0" bIns="0" rtlCol="0" anchor="ctr"/>
          <a:lstStyle/>
          <a:p>
            <a:pPr marL="0" indent="0">
              <a:buNone/>
            </a:pPr>
            <a:r>
              <a:rPr lang="en-US" sz="1700" dirty="0">
                <a:solidFill>
                  <a:srgbClr val="1A1A1A"/>
                </a:solidFill>
                <a:latin typeface="Calibri" pitchFamily="34" charset="0"/>
                <a:ea typeface="Calibri" pitchFamily="34" charset="-122"/>
                <a:cs typeface="Calibri" pitchFamily="34" charset="-120"/>
              </a:rPr>
              <a:t>Deuteronomy 18:15–18. Peter and Stephen identify that Prophet as Christ (Acts 3:22–23; 7:37).</a:t>
            </a:r>
            <a:endParaRPr lang="en-US" sz="1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3" name="Text 1"/>
          <p:cNvSpPr/>
          <p:nvPr/>
        </p:nvSpPr>
        <p:spPr>
          <a:xfrm>
            <a:off x="11201400" y="6473952"/>
            <a:ext cx="502920" cy="237744"/>
          </a:xfrm>
          <a:prstGeom prst="rect">
            <a:avLst/>
          </a:prstGeom>
          <a:noFill/>
          <a:ln/>
        </p:spPr>
        <p:txBody>
          <a:bodyPr wrap="square" lIns="0" tIns="0" rIns="0" bIns="0" rtlCol="0" anchor="ctr"/>
          <a:lstStyle/>
          <a:p>
            <a:pPr marL="0" indent="0" algn="r">
              <a:buNone/>
            </a:pPr>
            <a:endParaRPr lang="en-US" sz="1100" dirty="0"/>
          </a:p>
        </p:txBody>
      </p:sp>
      <p:sp>
        <p:nvSpPr>
          <p:cNvPr id="5" name="Text 3"/>
          <p:cNvSpPr/>
          <p:nvPr/>
        </p:nvSpPr>
        <p:spPr>
          <a:xfrm>
            <a:off x="941832" y="420624"/>
            <a:ext cx="105156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DAY ONE</a:t>
            </a:r>
            <a:endParaRPr lang="en-US" sz="1100" dirty="0"/>
          </a:p>
        </p:txBody>
      </p:sp>
      <p:sp>
        <p:nvSpPr>
          <p:cNvPr id="6" name="Text 4"/>
          <p:cNvSpPr/>
          <p:nvPr/>
        </p:nvSpPr>
        <p:spPr>
          <a:xfrm>
            <a:off x="685800" y="804672"/>
            <a:ext cx="10789920" cy="45720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A voice in the wilderness</a:t>
            </a:r>
            <a:endParaRPr lang="en-US" sz="2600" dirty="0"/>
          </a:p>
        </p:txBody>
      </p:sp>
      <p:sp>
        <p:nvSpPr>
          <p:cNvPr id="7" name="Shape 5"/>
          <p:cNvSpPr/>
          <p:nvPr/>
        </p:nvSpPr>
        <p:spPr>
          <a:xfrm>
            <a:off x="685800" y="1371600"/>
            <a:ext cx="10789920" cy="1325880"/>
          </a:xfrm>
          <a:prstGeom prst="roundRect">
            <a:avLst>
              <a:gd name="adj" fmla="val 4138"/>
            </a:avLst>
          </a:prstGeom>
          <a:solidFill>
            <a:srgbClr val="FFFFFF"/>
          </a:solidFill>
          <a:ln w="12700">
            <a:solidFill>
              <a:srgbClr val="D9D5CC"/>
            </a:solidFill>
            <a:prstDash val="solid"/>
          </a:ln>
        </p:spPr>
        <p:txBody>
          <a:bodyPr/>
          <a:lstStyle/>
          <a:p>
            <a:endParaRPr lang="en-US"/>
          </a:p>
        </p:txBody>
      </p:sp>
      <p:sp>
        <p:nvSpPr>
          <p:cNvPr id="8" name="Text 6"/>
          <p:cNvSpPr/>
          <p:nvPr/>
        </p:nvSpPr>
        <p:spPr>
          <a:xfrm>
            <a:off x="978408" y="1536192"/>
            <a:ext cx="10204704" cy="996696"/>
          </a:xfrm>
          <a:prstGeom prst="rect">
            <a:avLst/>
          </a:prstGeom>
          <a:noFill/>
          <a:ln/>
        </p:spPr>
        <p:txBody>
          <a:bodyPr wrap="square" lIns="0" tIns="0" rIns="0" bIns="0" rtlCol="0" anchor="ctr"/>
          <a:lstStyle/>
          <a:p>
            <a:pPr marL="0" indent="0">
              <a:buNone/>
            </a:pPr>
            <a:r>
              <a:rPr lang="en-US" sz="1600" i="1" dirty="0">
                <a:solidFill>
                  <a:srgbClr val="1A1A1A"/>
                </a:solidFill>
                <a:latin typeface="Georgia" pitchFamily="34" charset="0"/>
                <a:ea typeface="Georgia" pitchFamily="34" charset="-122"/>
                <a:cs typeface="Georgia" pitchFamily="34" charset="-120"/>
              </a:rPr>
              <a:t>“I am the voice of one crying out in the wilderness, ‘Make straight the way of the Lord.’”</a:t>
            </a:r>
            <a:endParaRPr lang="en-US" sz="1600" dirty="0"/>
          </a:p>
        </p:txBody>
      </p:sp>
      <p:sp>
        <p:nvSpPr>
          <p:cNvPr id="9" name="Text 7"/>
          <p:cNvSpPr/>
          <p:nvPr/>
        </p:nvSpPr>
        <p:spPr>
          <a:xfrm>
            <a:off x="685800" y="2880360"/>
            <a:ext cx="10789920" cy="3017520"/>
          </a:xfrm>
          <a:prstGeom prst="rect">
            <a:avLst/>
          </a:prstGeom>
          <a:noFill/>
          <a:ln/>
        </p:spPr>
        <p:txBody>
          <a:bodyPr wrap="square" lIns="0" tIns="0" rIns="0" bIns="0" rtlCol="0" anchor="ctr"/>
          <a:lstStyle/>
          <a:p>
            <a:pPr marL="0" indent="0">
              <a:buNone/>
            </a:pPr>
            <a:r>
              <a:rPr lang="en-US" sz="1700" dirty="0">
                <a:solidFill>
                  <a:srgbClr val="1A1A1A"/>
                </a:solidFill>
                <a:latin typeface="Calibri" pitchFamily="34" charset="0"/>
                <a:ea typeface="Calibri" pitchFamily="34" charset="-122"/>
                <a:cs typeface="Calibri" pitchFamily="34" charset="-120"/>
              </a:rPr>
              <a:t>Not a name. A voice.</a:t>
            </a:r>
            <a:endParaRPr lang="en-US" sz="1700" dirty="0"/>
          </a:p>
          <a:p>
            <a:pPr marL="0" indent="0">
              <a:buNone/>
            </a:pPr>
            <a:endParaRPr lang="en-US" sz="1700" dirty="0"/>
          </a:p>
          <a:p>
            <a:pPr marL="0" indent="0">
              <a:buNone/>
            </a:pPr>
            <a:r>
              <a:rPr lang="en-US" sz="1700" dirty="0">
                <a:solidFill>
                  <a:srgbClr val="1A1A1A"/>
                </a:solidFill>
                <a:latin typeface="Calibri" pitchFamily="34" charset="0"/>
                <a:ea typeface="Calibri" pitchFamily="34" charset="-122"/>
                <a:cs typeface="Calibri" pitchFamily="34" charset="-120"/>
              </a:rPr>
              <a:t>Wilderness — both a place and a condition.</a:t>
            </a:r>
            <a:endParaRPr lang="en-US" sz="1700" dirty="0"/>
          </a:p>
          <a:p>
            <a:pPr marL="0" indent="0">
              <a:buNone/>
            </a:pPr>
            <a:endParaRPr lang="en-US" sz="1700" dirty="0"/>
          </a:p>
          <a:p>
            <a:pPr marL="0" indent="0">
              <a:buNone/>
            </a:pPr>
            <a:r>
              <a:rPr lang="en-US" sz="1700" dirty="0">
                <a:solidFill>
                  <a:srgbClr val="1A1A1A"/>
                </a:solidFill>
                <a:latin typeface="Calibri" pitchFamily="34" charset="0"/>
                <a:ea typeface="Calibri" pitchFamily="34" charset="-122"/>
                <a:cs typeface="Calibri" pitchFamily="34" charset="-120"/>
              </a:rPr>
              <a:t>Isaiah’s picture as heart work: valleys lifted, mountains lowered, crooked made straight, clutter made a plain. Then all flesh sees the salvation of God.</a:t>
            </a:r>
            <a:endParaRPr lang="en-US" sz="1700" dirty="0"/>
          </a:p>
          <a:p>
            <a:pPr marL="0" indent="0">
              <a:buNone/>
            </a:pPr>
            <a:endParaRPr lang="en-US" sz="1700" dirty="0"/>
          </a:p>
          <a:p>
            <a:pPr marL="0" indent="0">
              <a:buNone/>
            </a:pPr>
            <a:r>
              <a:rPr lang="en-US" sz="1700" dirty="0">
                <a:solidFill>
                  <a:srgbClr val="1A1A1A"/>
                </a:solidFill>
                <a:latin typeface="Calibri" pitchFamily="34" charset="0"/>
                <a:ea typeface="Calibri" pitchFamily="34" charset="-122"/>
                <a:cs typeface="Calibri" pitchFamily="34" charset="-120"/>
              </a:rPr>
              <a:t>This is repentance, not roadwork. Glory is deflected. He will not take a title.</a:t>
            </a:r>
            <a:endParaRPr lang="en-US" sz="1700" dirty="0"/>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a:solidFill>
                  <a:srgbClr val="7A7A7A"/>
                </a:solidFill>
                <a:latin typeface="Calibri" pitchFamily="34" charset="0"/>
                <a:ea typeface="Calibri" pitchFamily="34" charset="-122"/>
                <a:cs typeface="Calibri" pitchFamily="34" charset="-120"/>
              </a:rPr>
              <a:t>Isaiah’s prophecy regarding John the Baptist</a:t>
            </a:r>
            <a:endParaRPr lang="en-US" sz="11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3" name="Text 1"/>
          <p:cNvSpPr/>
          <p:nvPr/>
        </p:nvSpPr>
        <p:spPr>
          <a:xfrm>
            <a:off x="11201400" y="6473952"/>
            <a:ext cx="502920" cy="237744"/>
          </a:xfrm>
          <a:prstGeom prst="rect">
            <a:avLst/>
          </a:prstGeom>
          <a:noFill/>
          <a:ln/>
        </p:spPr>
        <p:txBody>
          <a:bodyPr wrap="square" lIns="0" tIns="0" rIns="0" bIns="0" rtlCol="0" anchor="ctr"/>
          <a:lstStyle/>
          <a:p>
            <a:pPr marL="0" indent="0" algn="r">
              <a:buNone/>
            </a:pPr>
            <a:endParaRPr lang="en-US" sz="1100" dirty="0"/>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endParaRPr lang="en-US" sz="1100" dirty="0"/>
          </a:p>
        </p:txBody>
      </p:sp>
      <p:sp>
        <p:nvSpPr>
          <p:cNvPr id="5" name="Text 3"/>
          <p:cNvSpPr/>
          <p:nvPr/>
        </p:nvSpPr>
        <p:spPr>
          <a:xfrm>
            <a:off x="941832" y="420624"/>
            <a:ext cx="105156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DAY ONE</a:t>
            </a:r>
            <a:endParaRPr lang="en-US" sz="1100" dirty="0"/>
          </a:p>
        </p:txBody>
      </p:sp>
      <p:sp>
        <p:nvSpPr>
          <p:cNvPr id="7" name="Shape 5"/>
          <p:cNvSpPr/>
          <p:nvPr/>
        </p:nvSpPr>
        <p:spPr>
          <a:xfrm>
            <a:off x="685800" y="2421079"/>
            <a:ext cx="10789920" cy="1554480"/>
          </a:xfrm>
          <a:prstGeom prst="roundRect">
            <a:avLst>
              <a:gd name="adj" fmla="val 3529"/>
            </a:avLst>
          </a:prstGeom>
          <a:solidFill>
            <a:srgbClr val="FFFFFF"/>
          </a:solidFill>
          <a:ln w="12700">
            <a:solidFill>
              <a:srgbClr val="D9D5CC"/>
            </a:solidFill>
            <a:prstDash val="solid"/>
          </a:ln>
        </p:spPr>
        <p:txBody>
          <a:bodyPr/>
          <a:lstStyle/>
          <a:p>
            <a:endParaRPr lang="en-US"/>
          </a:p>
        </p:txBody>
      </p:sp>
      <p:sp>
        <p:nvSpPr>
          <p:cNvPr id="8" name="Text 6"/>
          <p:cNvSpPr/>
          <p:nvPr/>
        </p:nvSpPr>
        <p:spPr>
          <a:xfrm>
            <a:off x="978408" y="2585671"/>
            <a:ext cx="10204704" cy="1225296"/>
          </a:xfrm>
          <a:prstGeom prst="rect">
            <a:avLst/>
          </a:prstGeom>
          <a:noFill/>
          <a:ln/>
        </p:spPr>
        <p:txBody>
          <a:bodyPr wrap="square" lIns="0" tIns="0" rIns="0" bIns="0" rtlCol="0" anchor="ctr"/>
          <a:lstStyle/>
          <a:p>
            <a:pPr marL="0" indent="0">
              <a:buNone/>
            </a:pPr>
            <a:r>
              <a:rPr lang="en-US" sz="1600" i="1">
                <a:solidFill>
                  <a:srgbClr val="1A1A1A"/>
                </a:solidFill>
                <a:latin typeface="Georgia" pitchFamily="34" charset="0"/>
                <a:ea typeface="Georgia" pitchFamily="34" charset="-122"/>
                <a:cs typeface="Georgia" pitchFamily="34" charset="-120"/>
              </a:rPr>
              <a:t>(Now they had been sent from the Pharisees.) They asked him, “Then why are you baptizing, if you are neither the Christ, nor Elijah, nor the Prophet?” John answered them, </a:t>
            </a:r>
            <a:r>
              <a:rPr lang="en-US" sz="1600" i="1" dirty="0">
                <a:solidFill>
                  <a:srgbClr val="1A1A1A"/>
                </a:solidFill>
                <a:latin typeface="Georgia" pitchFamily="34" charset="0"/>
                <a:ea typeface="Georgia" pitchFamily="34" charset="-122"/>
                <a:cs typeface="Georgia" pitchFamily="34" charset="-120"/>
              </a:rPr>
              <a:t>“I baptize with water, but among you stands one you do not know, even he who comes after me, the strap of whose sandal I am not worthy to untie.”</a:t>
            </a:r>
            <a:r>
              <a:rPr lang="en-US" sz="1600" i="1">
                <a:solidFill>
                  <a:srgbClr val="1A1A1A"/>
                </a:solidFill>
                <a:latin typeface="Georgia" pitchFamily="34" charset="0"/>
                <a:ea typeface="Georgia" pitchFamily="34" charset="-122"/>
                <a:cs typeface="Georgia" pitchFamily="34" charset="-120"/>
              </a:rPr>
              <a:t> These things took place in Bethany across the Jordan, where John was baptizing.</a:t>
            </a:r>
            <a:endParaRPr lang="en-US" sz="1600" dirty="0"/>
          </a:p>
        </p:txBody>
      </p:sp>
      <p:sp>
        <p:nvSpPr>
          <p:cNvPr id="30" name="Text 4"/>
          <p:cNvSpPr/>
          <p:nvPr/>
        </p:nvSpPr>
        <p:spPr>
          <a:xfrm>
            <a:off x="685800" y="804672"/>
            <a:ext cx="10789920" cy="457200"/>
          </a:xfrm>
          <a:prstGeom prst="rect">
            <a:avLst/>
          </a:prstGeom>
          <a:noFill/>
          <a:ln/>
        </p:spPr>
        <p:txBody>
          <a:bodyPr wrap="square" lIns="0" tIns="0" rIns="0" bIns="0" rtlCol="0" anchor="ctr"/>
          <a:lstStyle/>
          <a:p>
            <a:pPr marL="0" indent="0">
              <a:buNone/>
            </a:pPr>
            <a:r>
              <a:rPr lang="en-US" sz="2600">
                <a:solidFill>
                  <a:srgbClr val="1A1A1A"/>
                </a:solidFill>
                <a:latin typeface="Georgia" pitchFamily="34" charset="0"/>
                <a:ea typeface="Georgia" pitchFamily="34" charset="-122"/>
                <a:cs typeface="Georgia" pitchFamily="34" charset="-120"/>
              </a:rPr>
              <a:t>John 1:24–28</a:t>
            </a:r>
            <a:endParaRPr lang="en-US" sz="2600"/>
          </a:p>
        </p:txBody>
      </p:sp>
      <p:sp>
        <p:nvSpPr>
          <p:cNvPr id="9" name="Text 2">
            <a:extLst>
              <a:ext uri="{FF2B5EF4-FFF2-40B4-BE49-F238E27FC236}">
                <a16:creationId xmlns:a16="http://schemas.microsoft.com/office/drawing/2014/main" id="{AAE799CD-301F-DF7A-C182-591703B4F807}"/>
              </a:ext>
            </a:extLst>
          </p:cNvPr>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Isaiah 40:3–5  ·  biblegateway.com/passage/?search=Isaiah+40:3-5&amp;version=ESV</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1034</TotalTime>
  <Words>1544</Words>
  <Application>Microsoft Office PowerPoint</Application>
  <PresentationFormat>Widescreen</PresentationFormat>
  <Paragraphs>169</Paragraphs>
  <Slides>17</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John 1:19–37 — First Testimony, Part 1</dc:title>
  <dc:subject>PptxGenJS Presentation</dc:subject>
  <dc:creator>Stanley Jack</dc:creator>
  <cp:lastModifiedBy>Stan Jack</cp:lastModifiedBy>
  <cp:revision>11</cp:revision>
  <dcterms:created xsi:type="dcterms:W3CDTF">2026-09-01T02:23:19Z</dcterms:created>
  <dcterms:modified xsi:type="dcterms:W3CDTF">2026-09-07T23:28:23Z</dcterms:modified>
</cp:coreProperties>
</file>